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notesSlides/notesSlide9.xml" ContentType="application/vnd.openxmlformats-officedocument.presentationml.notesSlide+xml"/>
  <Override PartName="/ppt/ink/ink2.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 id="2147483749" r:id="rId2"/>
    <p:sldMasterId id="2147483764" r:id="rId3"/>
    <p:sldMasterId id="2147483770" r:id="rId4"/>
    <p:sldMasterId id="2147483781" r:id="rId5"/>
  </p:sldMasterIdLst>
  <p:notesMasterIdLst>
    <p:notesMasterId r:id="rId63"/>
  </p:notesMasterIdLst>
  <p:sldIdLst>
    <p:sldId id="256" r:id="rId6"/>
    <p:sldId id="257" r:id="rId7"/>
    <p:sldId id="1959" r:id="rId8"/>
    <p:sldId id="309" r:id="rId9"/>
    <p:sldId id="315" r:id="rId10"/>
    <p:sldId id="310" r:id="rId11"/>
    <p:sldId id="311" r:id="rId12"/>
    <p:sldId id="312" r:id="rId13"/>
    <p:sldId id="314" r:id="rId14"/>
    <p:sldId id="260" r:id="rId15"/>
    <p:sldId id="313" r:id="rId16"/>
    <p:sldId id="317" r:id="rId17"/>
    <p:sldId id="316" r:id="rId18"/>
    <p:sldId id="319" r:id="rId19"/>
    <p:sldId id="1933" r:id="rId20"/>
    <p:sldId id="1936" r:id="rId21"/>
    <p:sldId id="1934" r:id="rId22"/>
    <p:sldId id="1935" r:id="rId23"/>
    <p:sldId id="1931" r:id="rId24"/>
    <p:sldId id="266" r:id="rId25"/>
    <p:sldId id="1937" r:id="rId26"/>
    <p:sldId id="1955" r:id="rId27"/>
    <p:sldId id="1938" r:id="rId28"/>
    <p:sldId id="1939" r:id="rId29"/>
    <p:sldId id="1932" r:id="rId30"/>
    <p:sldId id="273" r:id="rId31"/>
    <p:sldId id="272" r:id="rId32"/>
    <p:sldId id="1940" r:id="rId33"/>
    <p:sldId id="1941" r:id="rId34"/>
    <p:sldId id="1942" r:id="rId35"/>
    <p:sldId id="1943" r:id="rId36"/>
    <p:sldId id="1944" r:id="rId37"/>
    <p:sldId id="276" r:id="rId38"/>
    <p:sldId id="1956" r:id="rId39"/>
    <p:sldId id="1957" r:id="rId40"/>
    <p:sldId id="1945" r:id="rId41"/>
    <p:sldId id="279" r:id="rId42"/>
    <p:sldId id="280" r:id="rId43"/>
    <p:sldId id="1965" r:id="rId44"/>
    <p:sldId id="1946" r:id="rId45"/>
    <p:sldId id="1947" r:id="rId46"/>
    <p:sldId id="282" r:id="rId47"/>
    <p:sldId id="1948" r:id="rId48"/>
    <p:sldId id="283" r:id="rId49"/>
    <p:sldId id="284" r:id="rId50"/>
    <p:sldId id="285" r:id="rId51"/>
    <p:sldId id="286" r:id="rId52"/>
    <p:sldId id="287" r:id="rId53"/>
    <p:sldId id="1949" r:id="rId54"/>
    <p:sldId id="1950" r:id="rId55"/>
    <p:sldId id="1951" r:id="rId56"/>
    <p:sldId id="1960" r:id="rId57"/>
    <p:sldId id="1961" r:id="rId58"/>
    <p:sldId id="1962" r:id="rId59"/>
    <p:sldId id="1964" r:id="rId60"/>
    <p:sldId id="308" r:id="rId61"/>
    <p:sldId id="1958"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2DE1922-FF8F-B846-8188-097687418842}">
          <p14:sldIdLst>
            <p14:sldId id="256"/>
            <p14:sldId id="257"/>
            <p14:sldId id="1959"/>
            <p14:sldId id="309"/>
          </p14:sldIdLst>
        </p14:section>
        <p14:section name="Design for Scalability" id="{57EC118C-1F1B-914F-8EEF-D8B51D07E19D}">
          <p14:sldIdLst>
            <p14:sldId id="315"/>
            <p14:sldId id="310"/>
            <p14:sldId id="311"/>
            <p14:sldId id="312"/>
            <p14:sldId id="314"/>
            <p14:sldId id="260"/>
            <p14:sldId id="313"/>
            <p14:sldId id="317"/>
          </p14:sldIdLst>
        </p14:section>
        <p14:section name="Design for High Availability" id="{017CAB71-B0A9-304E-BF42-A797510F2665}">
          <p14:sldIdLst>
            <p14:sldId id="316"/>
            <p14:sldId id="319"/>
            <p14:sldId id="1933"/>
            <p14:sldId id="1936"/>
            <p14:sldId id="1934"/>
            <p14:sldId id="1935"/>
          </p14:sldIdLst>
        </p14:section>
        <p14:section name="Design for Resilience" id="{5100E1E6-6E76-534F-AA79-E0FD6F52F0AD}">
          <p14:sldIdLst>
            <p14:sldId id="1931"/>
            <p14:sldId id="266"/>
            <p14:sldId id="1937"/>
            <p14:sldId id="1955"/>
            <p14:sldId id="1938"/>
            <p14:sldId id="1939"/>
          </p14:sldIdLst>
        </p14:section>
        <p14:section name="Design for Data" id="{C22CE3FA-7990-FA44-99A7-0DAC6FDD7DA4}">
          <p14:sldIdLst>
            <p14:sldId id="1932"/>
            <p14:sldId id="273"/>
            <p14:sldId id="272"/>
            <p14:sldId id="1940"/>
            <p14:sldId id="1941"/>
            <p14:sldId id="1942"/>
            <p14:sldId id="1943"/>
          </p14:sldIdLst>
        </p14:section>
        <p14:section name="Design for Messaging" id="{9C4A4683-1613-524D-9A77-A4EAED80BD4A}">
          <p14:sldIdLst>
            <p14:sldId id="1944"/>
            <p14:sldId id="276"/>
            <p14:sldId id="1956"/>
            <p14:sldId id="1957"/>
          </p14:sldIdLst>
        </p14:section>
        <p14:section name="Design for Management and Monitoring" id="{E3367BE0-46FB-814F-A20D-DD38CA2C3903}">
          <p14:sldIdLst>
            <p14:sldId id="1945"/>
            <p14:sldId id="279"/>
            <p14:sldId id="280"/>
            <p14:sldId id="1965"/>
            <p14:sldId id="1946"/>
          </p14:sldIdLst>
        </p14:section>
        <p14:section name="Design for Security" id="{143C71F9-04F0-754D-B8A4-F45610FB2D1F}">
          <p14:sldIdLst>
            <p14:sldId id="1947"/>
            <p14:sldId id="282"/>
            <p14:sldId id="1948"/>
            <p14:sldId id="283"/>
            <p14:sldId id="284"/>
            <p14:sldId id="285"/>
            <p14:sldId id="286"/>
            <p14:sldId id="287"/>
            <p14:sldId id="1949"/>
            <p14:sldId id="1950"/>
            <p14:sldId id="1951"/>
          </p14:sldIdLst>
        </p14:section>
        <p14:section name="Case Studies" id="{D412A955-163A-CC47-8793-650A5E31AECA}">
          <p14:sldIdLst>
            <p14:sldId id="1960"/>
            <p14:sldId id="1961"/>
            <p14:sldId id="1962"/>
            <p14:sldId id="1964"/>
          </p14:sldIdLst>
        </p14:section>
        <p14:section name="Outro" id="{2256B290-09C0-4F46-AE3E-99E8A026E1B1}">
          <p14:sldIdLst>
            <p14:sldId id="308"/>
            <p14:sldId id="19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26" autoAdjust="0"/>
    <p:restoredTop sz="85229" autoAdjust="0"/>
  </p:normalViewPr>
  <p:slideViewPr>
    <p:cSldViewPr snapToGrid="0">
      <p:cViewPr varScale="1">
        <p:scale>
          <a:sx n="192" d="100"/>
          <a:sy n="192" d="100"/>
        </p:scale>
        <p:origin x="150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notesMaster" Target="notesMasters/notesMaster1.xml"/><Relationship Id="rId68"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lviu Niculita" userId="c225ca43ec9c2f2d" providerId="LiveId" clId="{BDFCF9BC-5ADD-3846-9BF7-E2F3E896D277}"/>
    <pc:docChg chg="delSld modSld sldOrd modSection">
      <pc:chgData name="Silviu Niculita" userId="c225ca43ec9c2f2d" providerId="LiveId" clId="{BDFCF9BC-5ADD-3846-9BF7-E2F3E896D277}" dt="2021-06-10T19:40:33.309" v="37" actId="2696"/>
      <pc:docMkLst>
        <pc:docMk/>
      </pc:docMkLst>
      <pc:sldChg chg="ord">
        <pc:chgData name="Silviu Niculita" userId="c225ca43ec9c2f2d" providerId="LiveId" clId="{BDFCF9BC-5ADD-3846-9BF7-E2F3E896D277}" dt="2021-06-10T16:55:01.533" v="30" actId="20578"/>
        <pc:sldMkLst>
          <pc:docMk/>
          <pc:sldMk cId="3775532558" sldId="257"/>
        </pc:sldMkLst>
      </pc:sldChg>
      <pc:sldChg chg="addSp">
        <pc:chgData name="Silviu Niculita" userId="c225ca43ec9c2f2d" providerId="LiveId" clId="{BDFCF9BC-5ADD-3846-9BF7-E2F3E896D277}" dt="2021-06-10T17:22:24.576" v="35"/>
        <pc:sldMkLst>
          <pc:docMk/>
          <pc:sldMk cId="3277229386" sldId="260"/>
        </pc:sldMkLst>
        <pc:inkChg chg="add">
          <ac:chgData name="Silviu Niculita" userId="c225ca43ec9c2f2d" providerId="LiveId" clId="{BDFCF9BC-5ADD-3846-9BF7-E2F3E896D277}" dt="2021-06-10T17:22:24.576" v="35"/>
          <ac:inkMkLst>
            <pc:docMk/>
            <pc:sldMk cId="3277229386" sldId="260"/>
            <ac:inkMk id="3" creationId="{44EB4CF5-263D-CC44-80A8-412A3FC9A72C}"/>
          </ac:inkMkLst>
        </pc:inkChg>
      </pc:sldChg>
      <pc:sldChg chg="modSp mod">
        <pc:chgData name="Silviu Niculita" userId="c225ca43ec9c2f2d" providerId="LiveId" clId="{BDFCF9BC-5ADD-3846-9BF7-E2F3E896D277}" dt="2021-06-10T16:59:20.605" v="33" actId="403"/>
        <pc:sldMkLst>
          <pc:docMk/>
          <pc:sldMk cId="930944531" sldId="284"/>
        </pc:sldMkLst>
        <pc:spChg chg="mod">
          <ac:chgData name="Silviu Niculita" userId="c225ca43ec9c2f2d" providerId="LiveId" clId="{BDFCF9BC-5ADD-3846-9BF7-E2F3E896D277}" dt="2021-06-10T16:59:20.605" v="33" actId="403"/>
          <ac:spMkLst>
            <pc:docMk/>
            <pc:sldMk cId="930944531" sldId="284"/>
            <ac:spMk id="3" creationId="{605676BE-09B6-4581-97C4-4A40E9FB77E6}"/>
          </ac:spMkLst>
        </pc:spChg>
      </pc:sldChg>
      <pc:sldChg chg="modSp mod">
        <pc:chgData name="Silviu Niculita" userId="c225ca43ec9c2f2d" providerId="LiveId" clId="{BDFCF9BC-5ADD-3846-9BF7-E2F3E896D277}" dt="2021-06-10T16:04:07.609" v="28" actId="20577"/>
        <pc:sldMkLst>
          <pc:docMk/>
          <pc:sldMk cId="3689473222" sldId="309"/>
        </pc:sldMkLst>
        <pc:spChg chg="mod">
          <ac:chgData name="Silviu Niculita" userId="c225ca43ec9c2f2d" providerId="LiveId" clId="{BDFCF9BC-5ADD-3846-9BF7-E2F3E896D277}" dt="2021-06-10T16:04:07.609" v="28" actId="20577"/>
          <ac:spMkLst>
            <pc:docMk/>
            <pc:sldMk cId="3689473222" sldId="309"/>
            <ac:spMk id="2" creationId="{676A56CE-8532-4FFA-97F3-2431889D53A8}"/>
          </ac:spMkLst>
        </pc:spChg>
      </pc:sldChg>
      <pc:sldChg chg="modNotesTx">
        <pc:chgData name="Silviu Niculita" userId="c225ca43ec9c2f2d" providerId="LiveId" clId="{BDFCF9BC-5ADD-3846-9BF7-E2F3E896D277}" dt="2021-06-10T16:04:52.325" v="29" actId="6549"/>
        <pc:sldMkLst>
          <pc:docMk/>
          <pc:sldMk cId="739542184" sldId="310"/>
        </pc:sldMkLst>
      </pc:sldChg>
      <pc:sldChg chg="addSp">
        <pc:chgData name="Silviu Niculita" userId="c225ca43ec9c2f2d" providerId="LiveId" clId="{BDFCF9BC-5ADD-3846-9BF7-E2F3E896D277}" dt="2021-06-10T17:22:24.576" v="35"/>
        <pc:sldMkLst>
          <pc:docMk/>
          <pc:sldMk cId="2663419182" sldId="313"/>
        </pc:sldMkLst>
        <pc:inkChg chg="add">
          <ac:chgData name="Silviu Niculita" userId="c225ca43ec9c2f2d" providerId="LiveId" clId="{BDFCF9BC-5ADD-3846-9BF7-E2F3E896D277}" dt="2021-06-10T17:22:24.576" v="35"/>
          <ac:inkMkLst>
            <pc:docMk/>
            <pc:sldMk cId="2663419182" sldId="313"/>
            <ac:inkMk id="4" creationId="{7B5379AC-D6AF-B94F-97E5-0A8AF43CC95A}"/>
          </ac:inkMkLst>
        </pc:inkChg>
      </pc:sldChg>
      <pc:sldChg chg="modSp mod">
        <pc:chgData name="Silviu Niculita" userId="c225ca43ec9c2f2d" providerId="LiveId" clId="{BDFCF9BC-5ADD-3846-9BF7-E2F3E896D277}" dt="2021-06-10T16:57:55.116" v="32" actId="1076"/>
        <pc:sldMkLst>
          <pc:docMk/>
          <pc:sldMk cId="304136768" sldId="1942"/>
        </pc:sldMkLst>
        <pc:picChg chg="mod">
          <ac:chgData name="Silviu Niculita" userId="c225ca43ec9c2f2d" providerId="LiveId" clId="{BDFCF9BC-5ADD-3846-9BF7-E2F3E896D277}" dt="2021-06-10T16:57:55.116" v="32" actId="1076"/>
          <ac:picMkLst>
            <pc:docMk/>
            <pc:sldMk cId="304136768" sldId="1942"/>
            <ac:picMk id="7" creationId="{0EC1E248-C9E4-42D4-BE9E-74A4F0C6E390}"/>
          </ac:picMkLst>
        </pc:picChg>
      </pc:sldChg>
      <pc:sldChg chg="del mod modShow">
        <pc:chgData name="Silviu Niculita" userId="c225ca43ec9c2f2d" providerId="LiveId" clId="{BDFCF9BC-5ADD-3846-9BF7-E2F3E896D277}" dt="2021-06-10T19:40:27.404" v="36" actId="2696"/>
        <pc:sldMkLst>
          <pc:docMk/>
          <pc:sldMk cId="4282489654" sldId="1952"/>
        </pc:sldMkLst>
      </pc:sldChg>
      <pc:sldChg chg="modSp mod">
        <pc:chgData name="Silviu Niculita" userId="c225ca43ec9c2f2d" providerId="LiveId" clId="{BDFCF9BC-5ADD-3846-9BF7-E2F3E896D277}" dt="2021-06-10T15:37:27.022" v="1" actId="403"/>
        <pc:sldMkLst>
          <pc:docMk/>
          <pc:sldMk cId="2849714597" sldId="1957"/>
        </pc:sldMkLst>
        <pc:graphicFrameChg chg="modGraphic">
          <ac:chgData name="Silviu Niculita" userId="c225ca43ec9c2f2d" providerId="LiveId" clId="{BDFCF9BC-5ADD-3846-9BF7-E2F3E896D277}" dt="2021-06-10T15:37:27.022" v="1" actId="403"/>
          <ac:graphicFrameMkLst>
            <pc:docMk/>
            <pc:sldMk cId="2849714597" sldId="1957"/>
            <ac:graphicFrameMk id="9" creationId="{6F2193FA-D8F8-4ED4-BAA2-6C14D556F6D3}"/>
          </ac:graphicFrameMkLst>
        </pc:graphicFrameChg>
      </pc:sldChg>
      <pc:sldChg chg="del">
        <pc:chgData name="Silviu Niculita" userId="c225ca43ec9c2f2d" providerId="LiveId" clId="{BDFCF9BC-5ADD-3846-9BF7-E2F3E896D277}" dt="2021-06-10T19:40:33.309" v="37" actId="2696"/>
        <pc:sldMkLst>
          <pc:docMk/>
          <pc:sldMk cId="2750324340" sldId="1963"/>
        </pc:sldMkLst>
      </pc:sldChg>
    </pc:docChg>
  </pc:docChgLst>
  <pc:docChgLst>
    <pc:chgData name="Silviu Niculita" userId="c225ca43ec9c2f2d" providerId="LiveId" clId="{BBCA61B4-ECBB-A945-B889-10B24DD72797}"/>
    <pc:docChg chg="undo custSel addSld delSld modSld sldOrd modMainMaster addSection modSection">
      <pc:chgData name="Silviu Niculita" userId="c225ca43ec9c2f2d" providerId="LiveId" clId="{BBCA61B4-ECBB-A945-B889-10B24DD72797}" dt="2021-06-10T09:14:04.760" v="852" actId="1076"/>
      <pc:docMkLst>
        <pc:docMk/>
      </pc:docMkLst>
      <pc:sldChg chg="delSp modSp mod modClrScheme chgLayout">
        <pc:chgData name="Silviu Niculita" userId="c225ca43ec9c2f2d" providerId="LiveId" clId="{BBCA61B4-ECBB-A945-B889-10B24DD72797}" dt="2021-06-10T07:30:37.324" v="334" actId="1076"/>
        <pc:sldMkLst>
          <pc:docMk/>
          <pc:sldMk cId="494491768" sldId="256"/>
        </pc:sldMkLst>
        <pc:spChg chg="mod ord">
          <ac:chgData name="Silviu Niculita" userId="c225ca43ec9c2f2d" providerId="LiveId" clId="{BBCA61B4-ECBB-A945-B889-10B24DD72797}" dt="2021-06-10T07:30:37.324" v="334" actId="1076"/>
          <ac:spMkLst>
            <pc:docMk/>
            <pc:sldMk cId="494491768" sldId="256"/>
            <ac:spMk id="2" creationId="{390908EC-571D-413C-93D2-867C7B5B3329}"/>
          </ac:spMkLst>
        </pc:spChg>
        <pc:spChg chg="mod ord">
          <ac:chgData name="Silviu Niculita" userId="c225ca43ec9c2f2d" providerId="LiveId" clId="{BBCA61B4-ECBB-A945-B889-10B24DD72797}" dt="2021-06-10T07:30:33.645" v="333" actId="14100"/>
          <ac:spMkLst>
            <pc:docMk/>
            <pc:sldMk cId="494491768" sldId="256"/>
            <ac:spMk id="3" creationId="{6B971BC8-A504-4594-93B9-1CCE0062B00E}"/>
          </ac:spMkLst>
        </pc:spChg>
        <pc:spChg chg="del">
          <ac:chgData name="Silviu Niculita" userId="c225ca43ec9c2f2d" providerId="LiveId" clId="{BBCA61B4-ECBB-A945-B889-10B24DD72797}" dt="2021-06-10T06:10:05.724" v="7" actId="478"/>
          <ac:spMkLst>
            <pc:docMk/>
            <pc:sldMk cId="494491768" sldId="256"/>
            <ac:spMk id="8" creationId="{D6111F41-7425-464A-9521-669752450446}"/>
          </ac:spMkLst>
        </pc:spChg>
        <pc:spChg chg="del">
          <ac:chgData name="Silviu Niculita" userId="c225ca43ec9c2f2d" providerId="LiveId" clId="{BBCA61B4-ECBB-A945-B889-10B24DD72797}" dt="2021-06-10T06:10:03.780" v="6" actId="478"/>
          <ac:spMkLst>
            <pc:docMk/>
            <pc:sldMk cId="494491768" sldId="256"/>
            <ac:spMk id="10" creationId="{012C85A5-608A-48CA-88BF-21EE6FF0F0DB}"/>
          </ac:spMkLst>
        </pc:spChg>
      </pc:sldChg>
      <pc:sldChg chg="addSp delSp modSp mod modClrScheme chgLayout">
        <pc:chgData name="Silviu Niculita" userId="c225ca43ec9c2f2d" providerId="LiveId" clId="{BBCA61B4-ECBB-A945-B889-10B24DD72797}" dt="2021-06-10T09:12:28.962" v="849" actId="14100"/>
        <pc:sldMkLst>
          <pc:docMk/>
          <pc:sldMk cId="3775532558" sldId="257"/>
        </pc:sldMkLst>
        <pc:spChg chg="mod ord">
          <ac:chgData name="Silviu Niculita" userId="c225ca43ec9c2f2d" providerId="LiveId" clId="{BBCA61B4-ECBB-A945-B889-10B24DD72797}" dt="2021-06-10T06:09:36.807" v="4" actId="700"/>
          <ac:spMkLst>
            <pc:docMk/>
            <pc:sldMk cId="3775532558" sldId="257"/>
            <ac:spMk id="2" creationId="{6F91184C-9249-450B-B4A9-21EAA77FA0A4}"/>
          </ac:spMkLst>
        </pc:spChg>
        <pc:spChg chg="add del mod">
          <ac:chgData name="Silviu Niculita" userId="c225ca43ec9c2f2d" providerId="LiveId" clId="{BBCA61B4-ECBB-A945-B889-10B24DD72797}" dt="2021-06-10T06:09:08.544" v="2"/>
          <ac:spMkLst>
            <pc:docMk/>
            <pc:sldMk cId="3775532558" sldId="257"/>
            <ac:spMk id="3" creationId="{B739D98C-57A7-C14A-A208-9B6120522C73}"/>
          </ac:spMkLst>
        </pc:spChg>
        <pc:spChg chg="del mod ord">
          <ac:chgData name="Silviu Niculita" userId="c225ca43ec9c2f2d" providerId="LiveId" clId="{BBCA61B4-ECBB-A945-B889-10B24DD72797}" dt="2021-06-10T06:10:09.214" v="8" actId="478"/>
          <ac:spMkLst>
            <pc:docMk/>
            <pc:sldMk cId="3775532558" sldId="257"/>
            <ac:spMk id="4" creationId="{697C8E00-F393-409C-99A8-8A1997E98865}"/>
          </ac:spMkLst>
        </pc:spChg>
        <pc:spChg chg="del mod ord">
          <ac:chgData name="Silviu Niculita" userId="c225ca43ec9c2f2d" providerId="LiveId" clId="{BBCA61B4-ECBB-A945-B889-10B24DD72797}" dt="2021-06-10T06:10:16.653" v="10" actId="478"/>
          <ac:spMkLst>
            <pc:docMk/>
            <pc:sldMk cId="3775532558" sldId="257"/>
            <ac:spMk id="5" creationId="{EB520A80-E9F9-4D36-8782-E985FF63EF99}"/>
          </ac:spMkLst>
        </pc:spChg>
        <pc:spChg chg="del mod ord">
          <ac:chgData name="Silviu Niculita" userId="c225ca43ec9c2f2d" providerId="LiveId" clId="{BBCA61B4-ECBB-A945-B889-10B24DD72797}" dt="2021-06-10T06:09:39.713" v="5" actId="478"/>
          <ac:spMkLst>
            <pc:docMk/>
            <pc:sldMk cId="3775532558" sldId="257"/>
            <ac:spMk id="6" creationId="{00752D30-3B7B-428D-82D4-12A950CA87C3}"/>
          </ac:spMkLst>
        </pc:spChg>
        <pc:graphicFrameChg chg="mod ord">
          <ac:chgData name="Silviu Niculita" userId="c225ca43ec9c2f2d" providerId="LiveId" clId="{BBCA61B4-ECBB-A945-B889-10B24DD72797}" dt="2021-06-10T09:12:28.962" v="849" actId="14100"/>
          <ac:graphicFrameMkLst>
            <pc:docMk/>
            <pc:sldMk cId="3775532558" sldId="257"/>
            <ac:graphicFrameMk id="7" creationId="{2A7AE1AA-7E63-4ABD-AEA7-D3AE75695CFF}"/>
          </ac:graphicFrameMkLst>
        </pc:graphicFrameChg>
      </pc:sldChg>
      <pc:sldChg chg="delSp mod">
        <pc:chgData name="Silviu Niculita" userId="c225ca43ec9c2f2d" providerId="LiveId" clId="{BBCA61B4-ECBB-A945-B889-10B24DD72797}" dt="2021-06-10T06:12:19.385" v="38" actId="478"/>
        <pc:sldMkLst>
          <pc:docMk/>
          <pc:sldMk cId="3277229386" sldId="260"/>
        </pc:sldMkLst>
        <pc:spChg chg="del">
          <ac:chgData name="Silviu Niculita" userId="c225ca43ec9c2f2d" providerId="LiveId" clId="{BBCA61B4-ECBB-A945-B889-10B24DD72797}" dt="2021-06-10T06:12:19.385" v="38" actId="478"/>
          <ac:spMkLst>
            <pc:docMk/>
            <pc:sldMk cId="3277229386" sldId="260"/>
            <ac:spMk id="4" creationId="{108B89D2-988D-4188-894D-9DD9B3D7BA18}"/>
          </ac:spMkLst>
        </pc:spChg>
        <pc:spChg chg="del">
          <ac:chgData name="Silviu Niculita" userId="c225ca43ec9c2f2d" providerId="LiveId" clId="{BBCA61B4-ECBB-A945-B889-10B24DD72797}" dt="2021-06-10T06:12:18.005" v="37" actId="478"/>
          <ac:spMkLst>
            <pc:docMk/>
            <pc:sldMk cId="3277229386" sldId="260"/>
            <ac:spMk id="1028" creationId="{AACFED65-C5C1-4AC0-9B3F-8F8CF4010540}"/>
          </ac:spMkLst>
        </pc:spChg>
      </pc:sldChg>
      <pc:sldChg chg="delSp mod">
        <pc:chgData name="Silviu Niculita" userId="c225ca43ec9c2f2d" providerId="LiveId" clId="{BBCA61B4-ECBB-A945-B889-10B24DD72797}" dt="2021-06-10T06:41:54.253" v="252" actId="478"/>
        <pc:sldMkLst>
          <pc:docMk/>
          <pc:sldMk cId="2398241609" sldId="266"/>
        </pc:sldMkLst>
        <pc:spChg chg="del">
          <ac:chgData name="Silviu Niculita" userId="c225ca43ec9c2f2d" providerId="LiveId" clId="{BBCA61B4-ECBB-A945-B889-10B24DD72797}" dt="2021-06-10T06:41:54.253" v="252" actId="478"/>
          <ac:spMkLst>
            <pc:docMk/>
            <pc:sldMk cId="2398241609" sldId="266"/>
            <ac:spMk id="4" creationId="{1B90271F-E1C0-46B8-9633-E7D36B57B1B5}"/>
          </ac:spMkLst>
        </pc:spChg>
        <pc:spChg chg="del">
          <ac:chgData name="Silviu Niculita" userId="c225ca43ec9c2f2d" providerId="LiveId" clId="{BBCA61B4-ECBB-A945-B889-10B24DD72797}" dt="2021-06-10T06:41:54.253" v="252" actId="478"/>
          <ac:spMkLst>
            <pc:docMk/>
            <pc:sldMk cId="2398241609" sldId="266"/>
            <ac:spMk id="12" creationId="{4C6C1782-05C6-401D-B8D3-F61FA517CD0F}"/>
          </ac:spMkLst>
        </pc:spChg>
      </pc:sldChg>
      <pc:sldChg chg="delSp mod">
        <pc:chgData name="Silviu Niculita" userId="c225ca43ec9c2f2d" providerId="LiveId" clId="{BBCA61B4-ECBB-A945-B889-10B24DD72797}" dt="2021-06-10T06:40:56.755" v="246" actId="478"/>
        <pc:sldMkLst>
          <pc:docMk/>
          <pc:sldMk cId="1143027790" sldId="268"/>
        </pc:sldMkLst>
        <pc:spChg chg="del">
          <ac:chgData name="Silviu Niculita" userId="c225ca43ec9c2f2d" providerId="LiveId" clId="{BBCA61B4-ECBB-A945-B889-10B24DD72797}" dt="2021-06-10T06:40:56.755" v="246" actId="478"/>
          <ac:spMkLst>
            <pc:docMk/>
            <pc:sldMk cId="1143027790" sldId="268"/>
            <ac:spMk id="4" creationId="{9D728F45-B38E-4A70-9535-64BB0167EF74}"/>
          </ac:spMkLst>
        </pc:spChg>
        <pc:spChg chg="del">
          <ac:chgData name="Silviu Niculita" userId="c225ca43ec9c2f2d" providerId="LiveId" clId="{BBCA61B4-ECBB-A945-B889-10B24DD72797}" dt="2021-06-10T06:40:56.755" v="246" actId="478"/>
          <ac:spMkLst>
            <pc:docMk/>
            <pc:sldMk cId="1143027790" sldId="268"/>
            <ac:spMk id="9" creationId="{5FCE0B5D-F371-4E1B-85A3-092317DF0EC8}"/>
          </ac:spMkLst>
        </pc:spChg>
      </pc:sldChg>
      <pc:sldChg chg="delSp mod">
        <pc:chgData name="Silviu Niculita" userId="c225ca43ec9c2f2d" providerId="LiveId" clId="{BBCA61B4-ECBB-A945-B889-10B24DD72797}" dt="2021-06-10T06:38:59.842" v="220" actId="478"/>
        <pc:sldMkLst>
          <pc:docMk/>
          <pc:sldMk cId="2491171254" sldId="272"/>
        </pc:sldMkLst>
        <pc:spChg chg="del">
          <ac:chgData name="Silviu Niculita" userId="c225ca43ec9c2f2d" providerId="LiveId" clId="{BBCA61B4-ECBB-A945-B889-10B24DD72797}" dt="2021-06-10T06:38:59.842" v="220" actId="478"/>
          <ac:spMkLst>
            <pc:docMk/>
            <pc:sldMk cId="2491171254" sldId="272"/>
            <ac:spMk id="4" creationId="{DC825B10-6488-4D34-A837-976EB1BED7E7}"/>
          </ac:spMkLst>
        </pc:spChg>
        <pc:spChg chg="del">
          <ac:chgData name="Silviu Niculita" userId="c225ca43ec9c2f2d" providerId="LiveId" clId="{BBCA61B4-ECBB-A945-B889-10B24DD72797}" dt="2021-06-10T06:38:59.842" v="220" actId="478"/>
          <ac:spMkLst>
            <pc:docMk/>
            <pc:sldMk cId="2491171254" sldId="272"/>
            <ac:spMk id="25" creationId="{720AFCA4-CA41-49FD-BD77-DF9000D9A801}"/>
          </ac:spMkLst>
        </pc:spChg>
      </pc:sldChg>
      <pc:sldChg chg="delSp mod">
        <pc:chgData name="Silviu Niculita" userId="c225ca43ec9c2f2d" providerId="LiveId" clId="{BBCA61B4-ECBB-A945-B889-10B24DD72797}" dt="2021-06-10T06:39:11.122" v="221" actId="478"/>
        <pc:sldMkLst>
          <pc:docMk/>
          <pc:sldMk cId="837023559" sldId="273"/>
        </pc:sldMkLst>
        <pc:spChg chg="del">
          <ac:chgData name="Silviu Niculita" userId="c225ca43ec9c2f2d" providerId="LiveId" clId="{BBCA61B4-ECBB-A945-B889-10B24DD72797}" dt="2021-06-10T06:39:11.122" v="221" actId="478"/>
          <ac:spMkLst>
            <pc:docMk/>
            <pc:sldMk cId="837023559" sldId="273"/>
            <ac:spMk id="4" creationId="{DC825B10-6488-4D34-A837-976EB1BED7E7}"/>
          </ac:spMkLst>
        </pc:spChg>
        <pc:spChg chg="del">
          <ac:chgData name="Silviu Niculita" userId="c225ca43ec9c2f2d" providerId="LiveId" clId="{BBCA61B4-ECBB-A945-B889-10B24DD72797}" dt="2021-06-10T06:39:11.122" v="221" actId="478"/>
          <ac:spMkLst>
            <pc:docMk/>
            <pc:sldMk cId="837023559" sldId="273"/>
            <ac:spMk id="13" creationId="{50EF03C9-545C-4898-A805-0F7F129B549A}"/>
          </ac:spMkLst>
        </pc:spChg>
      </pc:sldChg>
      <pc:sldChg chg="delSp mod">
        <pc:chgData name="Silviu Niculita" userId="c225ca43ec9c2f2d" providerId="LiveId" clId="{BBCA61B4-ECBB-A945-B889-10B24DD72797}" dt="2021-06-10T06:38:11.091" v="208" actId="478"/>
        <pc:sldMkLst>
          <pc:docMk/>
          <pc:sldMk cId="3441756882" sldId="276"/>
        </pc:sldMkLst>
        <pc:spChg chg="del">
          <ac:chgData name="Silviu Niculita" userId="c225ca43ec9c2f2d" providerId="LiveId" clId="{BBCA61B4-ECBB-A945-B889-10B24DD72797}" dt="2021-06-10T06:38:11.091" v="208" actId="478"/>
          <ac:spMkLst>
            <pc:docMk/>
            <pc:sldMk cId="3441756882" sldId="276"/>
            <ac:spMk id="4" creationId="{5779E623-0E64-4E55-82F8-674107E06349}"/>
          </ac:spMkLst>
        </pc:spChg>
        <pc:spChg chg="del">
          <ac:chgData name="Silviu Niculita" userId="c225ca43ec9c2f2d" providerId="LiveId" clId="{BBCA61B4-ECBB-A945-B889-10B24DD72797}" dt="2021-06-10T06:38:11.091" v="208" actId="478"/>
          <ac:spMkLst>
            <pc:docMk/>
            <pc:sldMk cId="3441756882" sldId="276"/>
            <ac:spMk id="12" creationId="{2EDB3AA0-79C1-47F3-A2DD-7F10DC2C79E7}"/>
          </ac:spMkLst>
        </pc:spChg>
      </pc:sldChg>
      <pc:sldChg chg="delSp modSp mod">
        <pc:chgData name="Silviu Niculita" userId="c225ca43ec9c2f2d" providerId="LiveId" clId="{BBCA61B4-ECBB-A945-B889-10B24DD72797}" dt="2021-06-10T06:36:08.550" v="195" actId="403"/>
        <pc:sldMkLst>
          <pc:docMk/>
          <pc:sldMk cId="3104214956" sldId="279"/>
        </pc:sldMkLst>
        <pc:spChg chg="mod">
          <ac:chgData name="Silviu Niculita" userId="c225ca43ec9c2f2d" providerId="LiveId" clId="{BBCA61B4-ECBB-A945-B889-10B24DD72797}" dt="2021-06-10T06:36:08.550" v="195" actId="403"/>
          <ac:spMkLst>
            <pc:docMk/>
            <pc:sldMk cId="3104214956" sldId="279"/>
            <ac:spMk id="3" creationId="{36F5B732-AB5F-4EEA-B148-F0B2E42B4C8B}"/>
          </ac:spMkLst>
        </pc:spChg>
        <pc:spChg chg="del">
          <ac:chgData name="Silviu Niculita" userId="c225ca43ec9c2f2d" providerId="LiveId" clId="{BBCA61B4-ECBB-A945-B889-10B24DD72797}" dt="2021-06-10T06:35:22.611" v="189" actId="478"/>
          <ac:spMkLst>
            <pc:docMk/>
            <pc:sldMk cId="3104214956" sldId="279"/>
            <ac:spMk id="4" creationId="{9482B896-FACD-4E92-A08E-F252EDC11D22}"/>
          </ac:spMkLst>
        </pc:spChg>
        <pc:spChg chg="del">
          <ac:chgData name="Silviu Niculita" userId="c225ca43ec9c2f2d" providerId="LiveId" clId="{BBCA61B4-ECBB-A945-B889-10B24DD72797}" dt="2021-06-10T06:35:22.611" v="189" actId="478"/>
          <ac:spMkLst>
            <pc:docMk/>
            <pc:sldMk cId="3104214956" sldId="279"/>
            <ac:spMk id="5" creationId="{DE5742E4-C152-4630-88E6-8D34B0730670}"/>
          </ac:spMkLst>
        </pc:spChg>
        <pc:spChg chg="del">
          <ac:chgData name="Silviu Niculita" userId="c225ca43ec9c2f2d" providerId="LiveId" clId="{BBCA61B4-ECBB-A945-B889-10B24DD72797}" dt="2021-06-10T06:35:22.611" v="189" actId="478"/>
          <ac:spMkLst>
            <pc:docMk/>
            <pc:sldMk cId="3104214956" sldId="279"/>
            <ac:spMk id="6" creationId="{A6DCB513-B856-40A9-BE78-A8B28AC17A2A}"/>
          </ac:spMkLst>
        </pc:spChg>
      </pc:sldChg>
      <pc:sldChg chg="delSp modSp mod">
        <pc:chgData name="Silviu Niculita" userId="c225ca43ec9c2f2d" providerId="LiveId" clId="{BBCA61B4-ECBB-A945-B889-10B24DD72797}" dt="2021-06-10T06:35:14.146" v="188" actId="20577"/>
        <pc:sldMkLst>
          <pc:docMk/>
          <pc:sldMk cId="2373377191" sldId="280"/>
        </pc:sldMkLst>
        <pc:spChg chg="mod">
          <ac:chgData name="Silviu Niculita" userId="c225ca43ec9c2f2d" providerId="LiveId" clId="{BBCA61B4-ECBB-A945-B889-10B24DD72797}" dt="2021-06-10T06:35:14.146" v="188" actId="20577"/>
          <ac:spMkLst>
            <pc:docMk/>
            <pc:sldMk cId="2373377191" sldId="280"/>
            <ac:spMk id="3" creationId="{36F5B732-AB5F-4EEA-B148-F0B2E42B4C8B}"/>
          </ac:spMkLst>
        </pc:spChg>
        <pc:spChg chg="del">
          <ac:chgData name="Silviu Niculita" userId="c225ca43ec9c2f2d" providerId="LiveId" clId="{BBCA61B4-ECBB-A945-B889-10B24DD72797}" dt="2021-06-10T06:34:57.848" v="183" actId="478"/>
          <ac:spMkLst>
            <pc:docMk/>
            <pc:sldMk cId="2373377191" sldId="280"/>
            <ac:spMk id="4" creationId="{9482B896-FACD-4E92-A08E-F252EDC11D22}"/>
          </ac:spMkLst>
        </pc:spChg>
        <pc:spChg chg="del">
          <ac:chgData name="Silviu Niculita" userId="c225ca43ec9c2f2d" providerId="LiveId" clId="{BBCA61B4-ECBB-A945-B889-10B24DD72797}" dt="2021-06-10T06:34:57.848" v="183" actId="478"/>
          <ac:spMkLst>
            <pc:docMk/>
            <pc:sldMk cId="2373377191" sldId="280"/>
            <ac:spMk id="5" creationId="{DE5742E4-C152-4630-88E6-8D34B0730670}"/>
          </ac:spMkLst>
        </pc:spChg>
        <pc:spChg chg="del">
          <ac:chgData name="Silviu Niculita" userId="c225ca43ec9c2f2d" providerId="LiveId" clId="{BBCA61B4-ECBB-A945-B889-10B24DD72797}" dt="2021-06-10T06:34:57.848" v="183" actId="478"/>
          <ac:spMkLst>
            <pc:docMk/>
            <pc:sldMk cId="2373377191" sldId="280"/>
            <ac:spMk id="6" creationId="{A6DCB513-B856-40A9-BE78-A8B28AC17A2A}"/>
          </ac:spMkLst>
        </pc:spChg>
      </pc:sldChg>
      <pc:sldChg chg="delSp mod">
        <pc:chgData name="Silviu Niculita" userId="c225ca43ec9c2f2d" providerId="LiveId" clId="{BBCA61B4-ECBB-A945-B889-10B24DD72797}" dt="2021-06-10T06:34:54.353" v="182" actId="478"/>
        <pc:sldMkLst>
          <pc:docMk/>
          <pc:sldMk cId="1009135703" sldId="281"/>
        </pc:sldMkLst>
        <pc:spChg chg="del">
          <ac:chgData name="Silviu Niculita" userId="c225ca43ec9c2f2d" providerId="LiveId" clId="{BBCA61B4-ECBB-A945-B889-10B24DD72797}" dt="2021-06-10T06:34:54.353" v="182" actId="478"/>
          <ac:spMkLst>
            <pc:docMk/>
            <pc:sldMk cId="1009135703" sldId="281"/>
            <ac:spMk id="4" creationId="{9482B896-FACD-4E92-A08E-F252EDC11D22}"/>
          </ac:spMkLst>
        </pc:spChg>
        <pc:spChg chg="del">
          <ac:chgData name="Silviu Niculita" userId="c225ca43ec9c2f2d" providerId="LiveId" clId="{BBCA61B4-ECBB-A945-B889-10B24DD72797}" dt="2021-06-10T06:34:54.353" v="182" actId="478"/>
          <ac:spMkLst>
            <pc:docMk/>
            <pc:sldMk cId="1009135703" sldId="281"/>
            <ac:spMk id="5" creationId="{DE5742E4-C152-4630-88E6-8D34B0730670}"/>
          </ac:spMkLst>
        </pc:spChg>
        <pc:spChg chg="del">
          <ac:chgData name="Silviu Niculita" userId="c225ca43ec9c2f2d" providerId="LiveId" clId="{BBCA61B4-ECBB-A945-B889-10B24DD72797}" dt="2021-06-10T06:34:54.353" v="182" actId="478"/>
          <ac:spMkLst>
            <pc:docMk/>
            <pc:sldMk cId="1009135703" sldId="281"/>
            <ac:spMk id="6" creationId="{A6DCB513-B856-40A9-BE78-A8B28AC17A2A}"/>
          </ac:spMkLst>
        </pc:spChg>
      </pc:sldChg>
      <pc:sldChg chg="delSp mod">
        <pc:chgData name="Silviu Niculita" userId="c225ca43ec9c2f2d" providerId="LiveId" clId="{BBCA61B4-ECBB-A945-B889-10B24DD72797}" dt="2021-06-10T06:34:24.517" v="176" actId="478"/>
        <pc:sldMkLst>
          <pc:docMk/>
          <pc:sldMk cId="976277967" sldId="282"/>
        </pc:sldMkLst>
        <pc:spChg chg="del">
          <ac:chgData name="Silviu Niculita" userId="c225ca43ec9c2f2d" providerId="LiveId" clId="{BBCA61B4-ECBB-A945-B889-10B24DD72797}" dt="2021-06-10T06:34:24.517" v="176" actId="478"/>
          <ac:spMkLst>
            <pc:docMk/>
            <pc:sldMk cId="976277967" sldId="282"/>
            <ac:spMk id="4" creationId="{789531F4-2C11-4460-AAAE-1731575FD88B}"/>
          </ac:spMkLst>
        </pc:spChg>
        <pc:spChg chg="del">
          <ac:chgData name="Silviu Niculita" userId="c225ca43ec9c2f2d" providerId="LiveId" clId="{BBCA61B4-ECBB-A945-B889-10B24DD72797}" dt="2021-06-10T06:34:24.517" v="176" actId="478"/>
          <ac:spMkLst>
            <pc:docMk/>
            <pc:sldMk cId="976277967" sldId="282"/>
            <ac:spMk id="5" creationId="{7CA7B360-399A-4456-A75E-BAF4DD766E10}"/>
          </ac:spMkLst>
        </pc:spChg>
        <pc:spChg chg="del">
          <ac:chgData name="Silviu Niculita" userId="c225ca43ec9c2f2d" providerId="LiveId" clId="{BBCA61B4-ECBB-A945-B889-10B24DD72797}" dt="2021-06-10T06:34:24.517" v="176" actId="478"/>
          <ac:spMkLst>
            <pc:docMk/>
            <pc:sldMk cId="976277967" sldId="282"/>
            <ac:spMk id="6" creationId="{982FB861-3276-43D4-9D25-66DC508FFA96}"/>
          </ac:spMkLst>
        </pc:spChg>
      </pc:sldChg>
      <pc:sldChg chg="delSp mod">
        <pc:chgData name="Silviu Niculita" userId="c225ca43ec9c2f2d" providerId="LiveId" clId="{BBCA61B4-ECBB-A945-B889-10B24DD72797}" dt="2021-06-10T06:33:48.690" v="161" actId="478"/>
        <pc:sldMkLst>
          <pc:docMk/>
          <pc:sldMk cId="1038780102" sldId="283"/>
        </pc:sldMkLst>
        <pc:spChg chg="del">
          <ac:chgData name="Silviu Niculita" userId="c225ca43ec9c2f2d" providerId="LiveId" clId="{BBCA61B4-ECBB-A945-B889-10B24DD72797}" dt="2021-06-10T06:33:47.038" v="160" actId="478"/>
          <ac:spMkLst>
            <pc:docMk/>
            <pc:sldMk cId="1038780102" sldId="283"/>
            <ac:spMk id="4" creationId="{789531F4-2C11-4460-AAAE-1731575FD88B}"/>
          </ac:spMkLst>
        </pc:spChg>
        <pc:spChg chg="del">
          <ac:chgData name="Silviu Niculita" userId="c225ca43ec9c2f2d" providerId="LiveId" clId="{BBCA61B4-ECBB-A945-B889-10B24DD72797}" dt="2021-06-10T06:33:45.616" v="159" actId="478"/>
          <ac:spMkLst>
            <pc:docMk/>
            <pc:sldMk cId="1038780102" sldId="283"/>
            <ac:spMk id="5" creationId="{7CA7B360-399A-4456-A75E-BAF4DD766E10}"/>
          </ac:spMkLst>
        </pc:spChg>
        <pc:spChg chg="del">
          <ac:chgData name="Silviu Niculita" userId="c225ca43ec9c2f2d" providerId="LiveId" clId="{BBCA61B4-ECBB-A945-B889-10B24DD72797}" dt="2021-06-10T06:33:48.690" v="161" actId="478"/>
          <ac:spMkLst>
            <pc:docMk/>
            <pc:sldMk cId="1038780102" sldId="283"/>
            <ac:spMk id="6" creationId="{982FB861-3276-43D4-9D25-66DC508FFA96}"/>
          </ac:spMkLst>
        </pc:spChg>
      </pc:sldChg>
      <pc:sldChg chg="delSp mod">
        <pc:chgData name="Silviu Niculita" userId="c225ca43ec9c2f2d" providerId="LiveId" clId="{BBCA61B4-ECBB-A945-B889-10B24DD72797}" dt="2021-06-10T06:33:39.789" v="158" actId="478"/>
        <pc:sldMkLst>
          <pc:docMk/>
          <pc:sldMk cId="930944531" sldId="284"/>
        </pc:sldMkLst>
        <pc:spChg chg="del">
          <ac:chgData name="Silviu Niculita" userId="c225ca43ec9c2f2d" providerId="LiveId" clId="{BBCA61B4-ECBB-A945-B889-10B24DD72797}" dt="2021-06-10T06:33:36.284" v="156" actId="478"/>
          <ac:spMkLst>
            <pc:docMk/>
            <pc:sldMk cId="930944531" sldId="284"/>
            <ac:spMk id="4" creationId="{789531F4-2C11-4460-AAAE-1731575FD88B}"/>
          </ac:spMkLst>
        </pc:spChg>
        <pc:spChg chg="del">
          <ac:chgData name="Silviu Niculita" userId="c225ca43ec9c2f2d" providerId="LiveId" clId="{BBCA61B4-ECBB-A945-B889-10B24DD72797}" dt="2021-06-10T06:33:38.145" v="157" actId="478"/>
          <ac:spMkLst>
            <pc:docMk/>
            <pc:sldMk cId="930944531" sldId="284"/>
            <ac:spMk id="5" creationId="{7CA7B360-399A-4456-A75E-BAF4DD766E10}"/>
          </ac:spMkLst>
        </pc:spChg>
        <pc:spChg chg="del">
          <ac:chgData name="Silviu Niculita" userId="c225ca43ec9c2f2d" providerId="LiveId" clId="{BBCA61B4-ECBB-A945-B889-10B24DD72797}" dt="2021-06-10T06:33:39.789" v="158" actId="478"/>
          <ac:spMkLst>
            <pc:docMk/>
            <pc:sldMk cId="930944531" sldId="284"/>
            <ac:spMk id="6" creationId="{982FB861-3276-43D4-9D25-66DC508FFA96}"/>
          </ac:spMkLst>
        </pc:spChg>
      </pc:sldChg>
      <pc:sldChg chg="delSp mod">
        <pc:chgData name="Silviu Niculita" userId="c225ca43ec9c2f2d" providerId="LiveId" clId="{BBCA61B4-ECBB-A945-B889-10B24DD72797}" dt="2021-06-10T06:33:31.681" v="155" actId="478"/>
        <pc:sldMkLst>
          <pc:docMk/>
          <pc:sldMk cId="940167221" sldId="285"/>
        </pc:sldMkLst>
        <pc:spChg chg="del">
          <ac:chgData name="Silviu Niculita" userId="c225ca43ec9c2f2d" providerId="LiveId" clId="{BBCA61B4-ECBB-A945-B889-10B24DD72797}" dt="2021-06-10T06:33:30.416" v="154" actId="478"/>
          <ac:spMkLst>
            <pc:docMk/>
            <pc:sldMk cId="940167221" sldId="285"/>
            <ac:spMk id="4" creationId="{789531F4-2C11-4460-AAAE-1731575FD88B}"/>
          </ac:spMkLst>
        </pc:spChg>
        <pc:spChg chg="del">
          <ac:chgData name="Silviu Niculita" userId="c225ca43ec9c2f2d" providerId="LiveId" clId="{BBCA61B4-ECBB-A945-B889-10B24DD72797}" dt="2021-06-10T06:33:30.416" v="154" actId="478"/>
          <ac:spMkLst>
            <pc:docMk/>
            <pc:sldMk cId="940167221" sldId="285"/>
            <ac:spMk id="5" creationId="{7CA7B360-399A-4456-A75E-BAF4DD766E10}"/>
          </ac:spMkLst>
        </pc:spChg>
        <pc:spChg chg="del">
          <ac:chgData name="Silviu Niculita" userId="c225ca43ec9c2f2d" providerId="LiveId" clId="{BBCA61B4-ECBB-A945-B889-10B24DD72797}" dt="2021-06-10T06:33:31.681" v="155" actId="478"/>
          <ac:spMkLst>
            <pc:docMk/>
            <pc:sldMk cId="940167221" sldId="285"/>
            <ac:spMk id="6" creationId="{982FB861-3276-43D4-9D25-66DC508FFA96}"/>
          </ac:spMkLst>
        </pc:spChg>
      </pc:sldChg>
      <pc:sldChg chg="delSp mod">
        <pc:chgData name="Silviu Niculita" userId="c225ca43ec9c2f2d" providerId="LiveId" clId="{BBCA61B4-ECBB-A945-B889-10B24DD72797}" dt="2021-06-10T06:33:25.213" v="153" actId="478"/>
        <pc:sldMkLst>
          <pc:docMk/>
          <pc:sldMk cId="24166921" sldId="286"/>
        </pc:sldMkLst>
        <pc:spChg chg="del">
          <ac:chgData name="Silviu Niculita" userId="c225ca43ec9c2f2d" providerId="LiveId" clId="{BBCA61B4-ECBB-A945-B889-10B24DD72797}" dt="2021-06-10T06:33:23.947" v="152" actId="478"/>
          <ac:spMkLst>
            <pc:docMk/>
            <pc:sldMk cId="24166921" sldId="286"/>
            <ac:spMk id="4" creationId="{789531F4-2C11-4460-AAAE-1731575FD88B}"/>
          </ac:spMkLst>
        </pc:spChg>
        <pc:spChg chg="del">
          <ac:chgData name="Silviu Niculita" userId="c225ca43ec9c2f2d" providerId="LiveId" clId="{BBCA61B4-ECBB-A945-B889-10B24DD72797}" dt="2021-06-10T06:33:23.947" v="152" actId="478"/>
          <ac:spMkLst>
            <pc:docMk/>
            <pc:sldMk cId="24166921" sldId="286"/>
            <ac:spMk id="5" creationId="{7CA7B360-399A-4456-A75E-BAF4DD766E10}"/>
          </ac:spMkLst>
        </pc:spChg>
        <pc:spChg chg="del">
          <ac:chgData name="Silviu Niculita" userId="c225ca43ec9c2f2d" providerId="LiveId" clId="{BBCA61B4-ECBB-A945-B889-10B24DD72797}" dt="2021-06-10T06:33:25.213" v="153" actId="478"/>
          <ac:spMkLst>
            <pc:docMk/>
            <pc:sldMk cId="24166921" sldId="286"/>
            <ac:spMk id="6" creationId="{982FB861-3276-43D4-9D25-66DC508FFA96}"/>
          </ac:spMkLst>
        </pc:spChg>
      </pc:sldChg>
      <pc:sldChg chg="delSp mod">
        <pc:chgData name="Silviu Niculita" userId="c225ca43ec9c2f2d" providerId="LiveId" clId="{BBCA61B4-ECBB-A945-B889-10B24DD72797}" dt="2021-06-10T06:33:17.725" v="151" actId="478"/>
        <pc:sldMkLst>
          <pc:docMk/>
          <pc:sldMk cId="1865425696" sldId="287"/>
        </pc:sldMkLst>
        <pc:spChg chg="del">
          <ac:chgData name="Silviu Niculita" userId="c225ca43ec9c2f2d" providerId="LiveId" clId="{BBCA61B4-ECBB-A945-B889-10B24DD72797}" dt="2021-06-10T06:33:14.989" v="149" actId="478"/>
          <ac:spMkLst>
            <pc:docMk/>
            <pc:sldMk cId="1865425696" sldId="287"/>
            <ac:spMk id="4" creationId="{789531F4-2C11-4460-AAAE-1731575FD88B}"/>
          </ac:spMkLst>
        </pc:spChg>
        <pc:spChg chg="del">
          <ac:chgData name="Silviu Niculita" userId="c225ca43ec9c2f2d" providerId="LiveId" clId="{BBCA61B4-ECBB-A945-B889-10B24DD72797}" dt="2021-06-10T06:33:16.087" v="150" actId="478"/>
          <ac:spMkLst>
            <pc:docMk/>
            <pc:sldMk cId="1865425696" sldId="287"/>
            <ac:spMk id="5" creationId="{7CA7B360-399A-4456-A75E-BAF4DD766E10}"/>
          </ac:spMkLst>
        </pc:spChg>
        <pc:spChg chg="del">
          <ac:chgData name="Silviu Niculita" userId="c225ca43ec9c2f2d" providerId="LiveId" clId="{BBCA61B4-ECBB-A945-B889-10B24DD72797}" dt="2021-06-10T06:33:17.725" v="151" actId="478"/>
          <ac:spMkLst>
            <pc:docMk/>
            <pc:sldMk cId="1865425696" sldId="287"/>
            <ac:spMk id="6" creationId="{982FB861-3276-43D4-9D25-66DC508FFA96}"/>
          </ac:spMkLst>
        </pc:spChg>
      </pc:sldChg>
      <pc:sldChg chg="addSp delSp modSp mod">
        <pc:chgData name="Silviu Niculita" userId="c225ca43ec9c2f2d" providerId="LiveId" clId="{BBCA61B4-ECBB-A945-B889-10B24DD72797}" dt="2021-06-10T08:49:18.517" v="406" actId="404"/>
        <pc:sldMkLst>
          <pc:docMk/>
          <pc:sldMk cId="1857886344" sldId="308"/>
        </pc:sldMkLst>
        <pc:spChg chg="mod">
          <ac:chgData name="Silviu Niculita" userId="c225ca43ec9c2f2d" providerId="LiveId" clId="{BBCA61B4-ECBB-A945-B889-10B24DD72797}" dt="2021-06-10T08:49:18.517" v="406" actId="404"/>
          <ac:spMkLst>
            <pc:docMk/>
            <pc:sldMk cId="1857886344" sldId="308"/>
            <ac:spMk id="2" creationId="{F34FEB2E-1CA7-481A-B6FA-FB99FE055131}"/>
          </ac:spMkLst>
        </pc:spChg>
        <pc:spChg chg="add del">
          <ac:chgData name="Silviu Niculita" userId="c225ca43ec9c2f2d" providerId="LiveId" clId="{BBCA61B4-ECBB-A945-B889-10B24DD72797}" dt="2021-06-10T06:32:55.570" v="142" actId="478"/>
          <ac:spMkLst>
            <pc:docMk/>
            <pc:sldMk cId="1857886344" sldId="308"/>
            <ac:spMk id="3" creationId="{CFBA968C-4DEC-4CC9-AD45-0B37E70DE632}"/>
          </ac:spMkLst>
        </pc:spChg>
        <pc:spChg chg="add del">
          <ac:chgData name="Silviu Niculita" userId="c225ca43ec9c2f2d" providerId="LiveId" clId="{BBCA61B4-ECBB-A945-B889-10B24DD72797}" dt="2021-06-10T06:32:57.130" v="143" actId="478"/>
          <ac:spMkLst>
            <pc:docMk/>
            <pc:sldMk cId="1857886344" sldId="308"/>
            <ac:spMk id="4" creationId="{5B6B634D-416B-4A41-A38E-D101E42F128A}"/>
          </ac:spMkLst>
        </pc:spChg>
        <pc:spChg chg="add del">
          <ac:chgData name="Silviu Niculita" userId="c225ca43ec9c2f2d" providerId="LiveId" clId="{BBCA61B4-ECBB-A945-B889-10B24DD72797}" dt="2021-06-10T06:32:57.885" v="144" actId="478"/>
          <ac:spMkLst>
            <pc:docMk/>
            <pc:sldMk cId="1857886344" sldId="308"/>
            <ac:spMk id="5" creationId="{58F2B1E8-ACAD-4D17-9410-725A72736FC4}"/>
          </ac:spMkLst>
        </pc:spChg>
        <pc:spChg chg="add del">
          <ac:chgData name="Silviu Niculita" userId="c225ca43ec9c2f2d" providerId="LiveId" clId="{BBCA61B4-ECBB-A945-B889-10B24DD72797}" dt="2021-06-10T06:33:00.068" v="145" actId="478"/>
          <ac:spMkLst>
            <pc:docMk/>
            <pc:sldMk cId="1857886344" sldId="308"/>
            <ac:spMk id="6" creationId="{23D1C8CF-2565-4DC5-BAAB-43B6AE2F5886}"/>
          </ac:spMkLst>
        </pc:spChg>
      </pc:sldChg>
      <pc:sldChg chg="delSp modSp mod">
        <pc:chgData name="Silviu Niculita" userId="c225ca43ec9c2f2d" providerId="LiveId" clId="{BBCA61B4-ECBB-A945-B889-10B24DD72797}" dt="2021-06-10T09:12:18.916" v="848" actId="1076"/>
        <pc:sldMkLst>
          <pc:docMk/>
          <pc:sldMk cId="3689473222" sldId="309"/>
        </pc:sldMkLst>
        <pc:spChg chg="mod">
          <ac:chgData name="Silviu Niculita" userId="c225ca43ec9c2f2d" providerId="LiveId" clId="{BBCA61B4-ECBB-A945-B889-10B24DD72797}" dt="2021-06-10T09:12:12.326" v="847" actId="20577"/>
          <ac:spMkLst>
            <pc:docMk/>
            <pc:sldMk cId="3689473222" sldId="309"/>
            <ac:spMk id="3" creationId="{AC3D1BF0-3CFC-4266-8A8D-A594E9C12D8B}"/>
          </ac:spMkLst>
        </pc:spChg>
        <pc:spChg chg="del">
          <ac:chgData name="Silviu Niculita" userId="c225ca43ec9c2f2d" providerId="LiveId" clId="{BBCA61B4-ECBB-A945-B889-10B24DD72797}" dt="2021-06-10T06:10:26.838" v="13" actId="478"/>
          <ac:spMkLst>
            <pc:docMk/>
            <pc:sldMk cId="3689473222" sldId="309"/>
            <ac:spMk id="4" creationId="{430ABB03-D76C-4177-8699-7CD32AE43C0B}"/>
          </ac:spMkLst>
        </pc:spChg>
        <pc:spChg chg="del">
          <ac:chgData name="Silviu Niculita" userId="c225ca43ec9c2f2d" providerId="LiveId" clId="{BBCA61B4-ECBB-A945-B889-10B24DD72797}" dt="2021-06-10T06:10:24.534" v="12" actId="478"/>
          <ac:spMkLst>
            <pc:docMk/>
            <pc:sldMk cId="3689473222" sldId="309"/>
            <ac:spMk id="5" creationId="{47C81651-EAEE-40FF-A890-6845CA1BC33F}"/>
          </ac:spMkLst>
        </pc:spChg>
        <pc:spChg chg="del">
          <ac:chgData name="Silviu Niculita" userId="c225ca43ec9c2f2d" providerId="LiveId" clId="{BBCA61B4-ECBB-A945-B889-10B24DD72797}" dt="2021-06-10T06:10:22.749" v="11" actId="478"/>
          <ac:spMkLst>
            <pc:docMk/>
            <pc:sldMk cId="3689473222" sldId="309"/>
            <ac:spMk id="6" creationId="{2940A016-5CE1-4585-A902-61EEC8D56304}"/>
          </ac:spMkLst>
        </pc:spChg>
        <pc:graphicFrameChg chg="mod">
          <ac:chgData name="Silviu Niculita" userId="c225ca43ec9c2f2d" providerId="LiveId" clId="{BBCA61B4-ECBB-A945-B889-10B24DD72797}" dt="2021-06-10T09:12:18.916" v="848" actId="1076"/>
          <ac:graphicFrameMkLst>
            <pc:docMk/>
            <pc:sldMk cId="3689473222" sldId="309"/>
            <ac:graphicFrameMk id="9" creationId="{270D2DC6-FA3D-43F5-9BF0-95B136FFCC64}"/>
          </ac:graphicFrameMkLst>
        </pc:graphicFrameChg>
      </pc:sldChg>
      <pc:sldChg chg="delSp modSp mod">
        <pc:chgData name="Silviu Niculita" userId="c225ca43ec9c2f2d" providerId="LiveId" clId="{BBCA61B4-ECBB-A945-B889-10B24DD72797}" dt="2021-06-10T06:10:49.061" v="21" actId="6549"/>
        <pc:sldMkLst>
          <pc:docMk/>
          <pc:sldMk cId="739542184" sldId="310"/>
        </pc:sldMkLst>
        <pc:spChg chg="mod">
          <ac:chgData name="Silviu Niculita" userId="c225ca43ec9c2f2d" providerId="LiveId" clId="{BBCA61B4-ECBB-A945-B889-10B24DD72797}" dt="2021-06-10T06:10:49.061" v="21" actId="6549"/>
          <ac:spMkLst>
            <pc:docMk/>
            <pc:sldMk cId="739542184" sldId="310"/>
            <ac:spMk id="3" creationId="{39679D6B-1414-46CA-ABE1-78B6E4494B7E}"/>
          </ac:spMkLst>
        </pc:spChg>
        <pc:spChg chg="del">
          <ac:chgData name="Silviu Niculita" userId="c225ca43ec9c2f2d" providerId="LiveId" clId="{BBCA61B4-ECBB-A945-B889-10B24DD72797}" dt="2021-06-10T06:10:43.358" v="19" actId="478"/>
          <ac:spMkLst>
            <pc:docMk/>
            <pc:sldMk cId="739542184" sldId="310"/>
            <ac:spMk id="4" creationId="{F1A0AFD4-05E1-4C6E-9059-C3297FCF8FF9}"/>
          </ac:spMkLst>
        </pc:spChg>
        <pc:spChg chg="del">
          <ac:chgData name="Silviu Niculita" userId="c225ca43ec9c2f2d" providerId="LiveId" clId="{BBCA61B4-ECBB-A945-B889-10B24DD72797}" dt="2021-06-10T06:10:41.541" v="18" actId="478"/>
          <ac:spMkLst>
            <pc:docMk/>
            <pc:sldMk cId="739542184" sldId="310"/>
            <ac:spMk id="5" creationId="{50E16695-FB17-4A7A-BDA9-274F26E02A0F}"/>
          </ac:spMkLst>
        </pc:spChg>
        <pc:spChg chg="del">
          <ac:chgData name="Silviu Niculita" userId="c225ca43ec9c2f2d" providerId="LiveId" clId="{BBCA61B4-ECBB-A945-B889-10B24DD72797}" dt="2021-06-10T06:10:40.337" v="17" actId="478"/>
          <ac:spMkLst>
            <pc:docMk/>
            <pc:sldMk cId="739542184" sldId="310"/>
            <ac:spMk id="6" creationId="{FAB63C73-3274-4DFA-9273-781EDA588DC5}"/>
          </ac:spMkLst>
        </pc:spChg>
      </pc:sldChg>
      <pc:sldChg chg="delSp mod">
        <pc:chgData name="Silviu Niculita" userId="c225ca43ec9c2f2d" providerId="LiveId" clId="{BBCA61B4-ECBB-A945-B889-10B24DD72797}" dt="2021-06-10T06:11:57.809" v="30" actId="478"/>
        <pc:sldMkLst>
          <pc:docMk/>
          <pc:sldMk cId="1851355048" sldId="311"/>
        </pc:sldMkLst>
        <pc:spChg chg="del">
          <ac:chgData name="Silviu Niculita" userId="c225ca43ec9c2f2d" providerId="LiveId" clId="{BBCA61B4-ECBB-A945-B889-10B24DD72797}" dt="2021-06-10T06:11:52.829" v="29" actId="478"/>
          <ac:spMkLst>
            <pc:docMk/>
            <pc:sldMk cId="1851355048" sldId="311"/>
            <ac:spMk id="4" creationId="{04099812-2B9C-4285-992F-7C789AA31C86}"/>
          </ac:spMkLst>
        </pc:spChg>
        <pc:spChg chg="del">
          <ac:chgData name="Silviu Niculita" userId="c225ca43ec9c2f2d" providerId="LiveId" clId="{BBCA61B4-ECBB-A945-B889-10B24DD72797}" dt="2021-06-10T06:11:51.328" v="28" actId="478"/>
          <ac:spMkLst>
            <pc:docMk/>
            <pc:sldMk cId="1851355048" sldId="311"/>
            <ac:spMk id="5" creationId="{C4FC10EA-7BF6-4825-A6FC-C2200F18EC38}"/>
          </ac:spMkLst>
        </pc:spChg>
        <pc:spChg chg="del">
          <ac:chgData name="Silviu Niculita" userId="c225ca43ec9c2f2d" providerId="LiveId" clId="{BBCA61B4-ECBB-A945-B889-10B24DD72797}" dt="2021-06-10T06:11:57.809" v="30" actId="478"/>
          <ac:spMkLst>
            <pc:docMk/>
            <pc:sldMk cId="1851355048" sldId="311"/>
            <ac:spMk id="6" creationId="{95DD6E5B-6A13-4C52-BFC2-70E72EA4890C}"/>
          </ac:spMkLst>
        </pc:spChg>
      </pc:sldChg>
      <pc:sldChg chg="delSp mod">
        <pc:chgData name="Silviu Niculita" userId="c225ca43ec9c2f2d" providerId="LiveId" clId="{BBCA61B4-ECBB-A945-B889-10B24DD72797}" dt="2021-06-10T06:12:06.757" v="33" actId="478"/>
        <pc:sldMkLst>
          <pc:docMk/>
          <pc:sldMk cId="3212964902" sldId="312"/>
        </pc:sldMkLst>
        <pc:spChg chg="del">
          <ac:chgData name="Silviu Niculita" userId="c225ca43ec9c2f2d" providerId="LiveId" clId="{BBCA61B4-ECBB-A945-B889-10B24DD72797}" dt="2021-06-10T06:12:04.085" v="32" actId="478"/>
          <ac:spMkLst>
            <pc:docMk/>
            <pc:sldMk cId="3212964902" sldId="312"/>
            <ac:spMk id="4" creationId="{04099812-2B9C-4285-992F-7C789AA31C86}"/>
          </ac:spMkLst>
        </pc:spChg>
        <pc:spChg chg="del">
          <ac:chgData name="Silviu Niculita" userId="c225ca43ec9c2f2d" providerId="LiveId" clId="{BBCA61B4-ECBB-A945-B889-10B24DD72797}" dt="2021-06-10T06:12:02.286" v="31" actId="478"/>
          <ac:spMkLst>
            <pc:docMk/>
            <pc:sldMk cId="3212964902" sldId="312"/>
            <ac:spMk id="5" creationId="{C4FC10EA-7BF6-4825-A6FC-C2200F18EC38}"/>
          </ac:spMkLst>
        </pc:spChg>
        <pc:spChg chg="del">
          <ac:chgData name="Silviu Niculita" userId="c225ca43ec9c2f2d" providerId="LiveId" clId="{BBCA61B4-ECBB-A945-B889-10B24DD72797}" dt="2021-06-10T06:12:06.757" v="33" actId="478"/>
          <ac:spMkLst>
            <pc:docMk/>
            <pc:sldMk cId="3212964902" sldId="312"/>
            <ac:spMk id="6" creationId="{95DD6E5B-6A13-4C52-BFC2-70E72EA4890C}"/>
          </ac:spMkLst>
        </pc:spChg>
      </pc:sldChg>
      <pc:sldChg chg="delSp modSp mod">
        <pc:chgData name="Silviu Niculita" userId="c225ca43ec9c2f2d" providerId="LiveId" clId="{BBCA61B4-ECBB-A945-B889-10B24DD72797}" dt="2021-06-10T06:50:08.301" v="280" actId="20577"/>
        <pc:sldMkLst>
          <pc:docMk/>
          <pc:sldMk cId="2663419182" sldId="313"/>
        </pc:sldMkLst>
        <pc:spChg chg="mod">
          <ac:chgData name="Silviu Niculita" userId="c225ca43ec9c2f2d" providerId="LiveId" clId="{BBCA61B4-ECBB-A945-B889-10B24DD72797}" dt="2021-06-10T06:50:08.301" v="280" actId="20577"/>
          <ac:spMkLst>
            <pc:docMk/>
            <pc:sldMk cId="2663419182" sldId="313"/>
            <ac:spMk id="3" creationId="{CF795590-CDD1-4938-B314-F61DF95D77B0}"/>
          </ac:spMkLst>
        </pc:spChg>
        <pc:spChg chg="del">
          <ac:chgData name="Silviu Niculita" userId="c225ca43ec9c2f2d" providerId="LiveId" clId="{BBCA61B4-ECBB-A945-B889-10B24DD72797}" dt="2021-06-10T06:12:24.105" v="39" actId="478"/>
          <ac:spMkLst>
            <pc:docMk/>
            <pc:sldMk cId="2663419182" sldId="313"/>
            <ac:spMk id="4" creationId="{04099812-2B9C-4285-992F-7C789AA31C86}"/>
          </ac:spMkLst>
        </pc:spChg>
        <pc:spChg chg="del">
          <ac:chgData name="Silviu Niculita" userId="c225ca43ec9c2f2d" providerId="LiveId" clId="{BBCA61B4-ECBB-A945-B889-10B24DD72797}" dt="2021-06-10T06:12:25.235" v="40" actId="478"/>
          <ac:spMkLst>
            <pc:docMk/>
            <pc:sldMk cId="2663419182" sldId="313"/>
            <ac:spMk id="5" creationId="{C4FC10EA-7BF6-4825-A6FC-C2200F18EC38}"/>
          </ac:spMkLst>
        </pc:spChg>
        <pc:spChg chg="del">
          <ac:chgData name="Silviu Niculita" userId="c225ca43ec9c2f2d" providerId="LiveId" clId="{BBCA61B4-ECBB-A945-B889-10B24DD72797}" dt="2021-06-10T06:12:27.590" v="41" actId="478"/>
          <ac:spMkLst>
            <pc:docMk/>
            <pc:sldMk cId="2663419182" sldId="313"/>
            <ac:spMk id="6" creationId="{95DD6E5B-6A13-4C52-BFC2-70E72EA4890C}"/>
          </ac:spMkLst>
        </pc:spChg>
      </pc:sldChg>
      <pc:sldChg chg="delSp mod">
        <pc:chgData name="Silviu Niculita" userId="c225ca43ec9c2f2d" providerId="LiveId" clId="{BBCA61B4-ECBB-A945-B889-10B24DD72797}" dt="2021-06-10T06:12:14.327" v="36" actId="478"/>
        <pc:sldMkLst>
          <pc:docMk/>
          <pc:sldMk cId="3424123993" sldId="314"/>
        </pc:sldMkLst>
        <pc:spChg chg="del">
          <ac:chgData name="Silviu Niculita" userId="c225ca43ec9c2f2d" providerId="LiveId" clId="{BBCA61B4-ECBB-A945-B889-10B24DD72797}" dt="2021-06-10T06:12:11.381" v="35" actId="478"/>
          <ac:spMkLst>
            <pc:docMk/>
            <pc:sldMk cId="3424123993" sldId="314"/>
            <ac:spMk id="4" creationId="{04099812-2B9C-4285-992F-7C789AA31C86}"/>
          </ac:spMkLst>
        </pc:spChg>
        <pc:spChg chg="del">
          <ac:chgData name="Silviu Niculita" userId="c225ca43ec9c2f2d" providerId="LiveId" clId="{BBCA61B4-ECBB-A945-B889-10B24DD72797}" dt="2021-06-10T06:12:09.826" v="34" actId="478"/>
          <ac:spMkLst>
            <pc:docMk/>
            <pc:sldMk cId="3424123993" sldId="314"/>
            <ac:spMk id="5" creationId="{C4FC10EA-7BF6-4825-A6FC-C2200F18EC38}"/>
          </ac:spMkLst>
        </pc:spChg>
        <pc:spChg chg="del">
          <ac:chgData name="Silviu Niculita" userId="c225ca43ec9c2f2d" providerId="LiveId" clId="{BBCA61B4-ECBB-A945-B889-10B24DD72797}" dt="2021-06-10T06:12:14.327" v="36" actId="478"/>
          <ac:spMkLst>
            <pc:docMk/>
            <pc:sldMk cId="3424123993" sldId="314"/>
            <ac:spMk id="6" creationId="{95DD6E5B-6A13-4C52-BFC2-70E72EA4890C}"/>
          </ac:spMkLst>
        </pc:spChg>
      </pc:sldChg>
      <pc:sldChg chg="addSp delSp modSp mod modClrScheme chgLayout">
        <pc:chgData name="Silviu Niculita" userId="c225ca43ec9c2f2d" providerId="LiveId" clId="{BBCA61B4-ECBB-A945-B889-10B24DD72797}" dt="2021-06-10T08:50:37.015" v="442" actId="478"/>
        <pc:sldMkLst>
          <pc:docMk/>
          <pc:sldMk cId="2737821328" sldId="315"/>
        </pc:sldMkLst>
        <pc:spChg chg="mod ord">
          <ac:chgData name="Silviu Niculita" userId="c225ca43ec9c2f2d" providerId="LiveId" clId="{BBCA61B4-ECBB-A945-B889-10B24DD72797}" dt="2021-06-10T06:11:42.507" v="27" actId="700"/>
          <ac:spMkLst>
            <pc:docMk/>
            <pc:sldMk cId="2737821328" sldId="315"/>
            <ac:spMk id="2" creationId="{B021E3B9-5670-42B5-BC10-79611A518D11}"/>
          </ac:spMkLst>
        </pc:spChg>
        <pc:spChg chg="add del mod ord">
          <ac:chgData name="Silviu Niculita" userId="c225ca43ec9c2f2d" providerId="LiveId" clId="{BBCA61B4-ECBB-A945-B889-10B24DD72797}" dt="2021-06-10T06:11:42.507" v="27" actId="700"/>
          <ac:spMkLst>
            <pc:docMk/>
            <pc:sldMk cId="2737821328" sldId="315"/>
            <ac:spMk id="3" creationId="{1868F39F-69B2-784F-977E-D7BB04D7B401}"/>
          </ac:spMkLst>
        </pc:spChg>
        <pc:spChg chg="del">
          <ac:chgData name="Silviu Niculita" userId="c225ca43ec9c2f2d" providerId="LiveId" clId="{BBCA61B4-ECBB-A945-B889-10B24DD72797}" dt="2021-06-10T06:10:30.693" v="14" actId="478"/>
          <ac:spMkLst>
            <pc:docMk/>
            <pc:sldMk cId="2737821328" sldId="315"/>
            <ac:spMk id="4" creationId="{30AD13A5-3F7F-429D-BA19-EF560B4BB4E8}"/>
          </ac:spMkLst>
        </pc:spChg>
        <pc:spChg chg="del">
          <ac:chgData name="Silviu Niculita" userId="c225ca43ec9c2f2d" providerId="LiveId" clId="{BBCA61B4-ECBB-A945-B889-10B24DD72797}" dt="2021-06-10T06:10:35.089" v="16" actId="478"/>
          <ac:spMkLst>
            <pc:docMk/>
            <pc:sldMk cId="2737821328" sldId="315"/>
            <ac:spMk id="5" creationId="{FB6B432A-1829-4EA7-893C-745670E133BF}"/>
          </ac:spMkLst>
        </pc:spChg>
        <pc:spChg chg="del">
          <ac:chgData name="Silviu Niculita" userId="c225ca43ec9c2f2d" providerId="LiveId" clId="{BBCA61B4-ECBB-A945-B889-10B24DD72797}" dt="2021-06-10T06:10:33.633" v="15" actId="478"/>
          <ac:spMkLst>
            <pc:docMk/>
            <pc:sldMk cId="2737821328" sldId="315"/>
            <ac:spMk id="6" creationId="{A67CF29E-52E5-4201-948F-E6E34CE83717}"/>
          </ac:spMkLst>
        </pc:spChg>
        <pc:spChg chg="add del mod ord">
          <ac:chgData name="Silviu Niculita" userId="c225ca43ec9c2f2d" providerId="LiveId" clId="{BBCA61B4-ECBB-A945-B889-10B24DD72797}" dt="2021-06-10T08:50:37.015" v="442" actId="478"/>
          <ac:spMkLst>
            <pc:docMk/>
            <pc:sldMk cId="2737821328" sldId="315"/>
            <ac:spMk id="8" creationId="{415144C2-8BE0-4BEC-A0D6-C4B6D1DDD59F}"/>
          </ac:spMkLst>
        </pc:spChg>
      </pc:sldChg>
      <pc:sldChg chg="addSp delSp modSp mod modClrScheme chgLayout">
        <pc:chgData name="Silviu Niculita" userId="c225ca43ec9c2f2d" providerId="LiveId" clId="{BBCA61B4-ECBB-A945-B889-10B24DD72797}" dt="2021-06-10T06:15:42.243" v="73" actId="478"/>
        <pc:sldMkLst>
          <pc:docMk/>
          <pc:sldMk cId="2686126124" sldId="316"/>
        </pc:sldMkLst>
        <pc:spChg chg="mod ord">
          <ac:chgData name="Silviu Niculita" userId="c225ca43ec9c2f2d" providerId="LiveId" clId="{BBCA61B4-ECBB-A945-B889-10B24DD72797}" dt="2021-06-10T06:14:23.132" v="59" actId="700"/>
          <ac:spMkLst>
            <pc:docMk/>
            <pc:sldMk cId="2686126124" sldId="316"/>
            <ac:spMk id="2" creationId="{74B3E23D-40BA-42E4-BA99-9DA1BE969ED2}"/>
          </ac:spMkLst>
        </pc:spChg>
        <pc:spChg chg="add del mod ord">
          <ac:chgData name="Silviu Niculita" userId="c225ca43ec9c2f2d" providerId="LiveId" clId="{BBCA61B4-ECBB-A945-B889-10B24DD72797}" dt="2021-06-10T06:14:21.717" v="57" actId="700"/>
          <ac:spMkLst>
            <pc:docMk/>
            <pc:sldMk cId="2686126124" sldId="316"/>
            <ac:spMk id="3" creationId="{AAA2B0E8-9DCC-194D-8E42-0C1086D06060}"/>
          </ac:spMkLst>
        </pc:spChg>
        <pc:spChg chg="add del">
          <ac:chgData name="Silviu Niculita" userId="c225ca43ec9c2f2d" providerId="LiveId" clId="{BBCA61B4-ECBB-A945-B889-10B24DD72797}" dt="2021-06-10T06:14:28.575" v="62" actId="478"/>
          <ac:spMkLst>
            <pc:docMk/>
            <pc:sldMk cId="2686126124" sldId="316"/>
            <ac:spMk id="4" creationId="{30AD13A5-3F7F-429D-BA19-EF560B4BB4E8}"/>
          </ac:spMkLst>
        </pc:spChg>
        <pc:spChg chg="add del">
          <ac:chgData name="Silviu Niculita" userId="c225ca43ec9c2f2d" providerId="LiveId" clId="{BBCA61B4-ECBB-A945-B889-10B24DD72797}" dt="2021-06-10T06:14:29.959" v="63" actId="478"/>
          <ac:spMkLst>
            <pc:docMk/>
            <pc:sldMk cId="2686126124" sldId="316"/>
            <ac:spMk id="5" creationId="{FB6B432A-1829-4EA7-893C-745670E133BF}"/>
          </ac:spMkLst>
        </pc:spChg>
        <pc:spChg chg="add del mod ord">
          <ac:chgData name="Silviu Niculita" userId="c225ca43ec9c2f2d" providerId="LiveId" clId="{BBCA61B4-ECBB-A945-B889-10B24DD72797}" dt="2021-06-10T06:14:31.808" v="64" actId="478"/>
          <ac:spMkLst>
            <pc:docMk/>
            <pc:sldMk cId="2686126124" sldId="316"/>
            <ac:spMk id="6" creationId="{A67CF29E-52E5-4201-948F-E6E34CE83717}"/>
          </ac:spMkLst>
        </pc:spChg>
        <pc:spChg chg="add del">
          <ac:chgData name="Silviu Niculita" userId="c225ca43ec9c2f2d" providerId="LiveId" clId="{BBCA61B4-ECBB-A945-B889-10B24DD72797}" dt="2021-06-10T06:15:42.243" v="73" actId="478"/>
          <ac:spMkLst>
            <pc:docMk/>
            <pc:sldMk cId="2686126124" sldId="316"/>
            <ac:spMk id="8" creationId="{415144C2-8BE0-4BEC-A0D6-C4B6D1DDD59F}"/>
          </ac:spMkLst>
        </pc:spChg>
      </pc:sldChg>
      <pc:sldChg chg="delSp mod">
        <pc:chgData name="Silviu Niculita" userId="c225ca43ec9c2f2d" providerId="LiveId" clId="{BBCA61B4-ECBB-A945-B889-10B24DD72797}" dt="2021-06-10T06:12:33.481" v="43" actId="478"/>
        <pc:sldMkLst>
          <pc:docMk/>
          <pc:sldMk cId="2816419751" sldId="317"/>
        </pc:sldMkLst>
        <pc:spChg chg="del">
          <ac:chgData name="Silviu Niculita" userId="c225ca43ec9c2f2d" providerId="LiveId" clId="{BBCA61B4-ECBB-A945-B889-10B24DD72797}" dt="2021-06-10T06:12:31.585" v="42" actId="478"/>
          <ac:spMkLst>
            <pc:docMk/>
            <pc:sldMk cId="2816419751" sldId="317"/>
            <ac:spMk id="4" creationId="{2686F360-0A61-4091-8FA7-13AC5F49C88D}"/>
          </ac:spMkLst>
        </pc:spChg>
        <pc:spChg chg="del">
          <ac:chgData name="Silviu Niculita" userId="c225ca43ec9c2f2d" providerId="LiveId" clId="{BBCA61B4-ECBB-A945-B889-10B24DD72797}" dt="2021-06-10T06:12:33.481" v="43" actId="478"/>
          <ac:spMkLst>
            <pc:docMk/>
            <pc:sldMk cId="2816419751" sldId="317"/>
            <ac:spMk id="15" creationId="{1FC61BB8-209A-42D0-B3D5-94AF409765AC}"/>
          </ac:spMkLst>
        </pc:spChg>
      </pc:sldChg>
      <pc:sldChg chg="delSp modSp mod">
        <pc:chgData name="Silviu Niculita" userId="c225ca43ec9c2f2d" providerId="LiveId" clId="{BBCA61B4-ECBB-A945-B889-10B24DD72797}" dt="2021-06-10T06:16:10.891" v="79" actId="1076"/>
        <pc:sldMkLst>
          <pc:docMk/>
          <pc:sldMk cId="137761064" sldId="318"/>
        </pc:sldMkLst>
        <pc:spChg chg="del">
          <ac:chgData name="Silviu Niculita" userId="c225ca43ec9c2f2d" providerId="LiveId" clId="{BBCA61B4-ECBB-A945-B889-10B24DD72797}" dt="2021-06-10T06:16:04.812" v="77" actId="478"/>
          <ac:spMkLst>
            <pc:docMk/>
            <pc:sldMk cId="137761064" sldId="318"/>
            <ac:spMk id="4" creationId="{71BE943D-9D87-4DFF-9333-821B4E9E36FA}"/>
          </ac:spMkLst>
        </pc:spChg>
        <pc:spChg chg="del mod">
          <ac:chgData name="Silviu Niculita" userId="c225ca43ec9c2f2d" providerId="LiveId" clId="{BBCA61B4-ECBB-A945-B889-10B24DD72797}" dt="2021-06-10T06:16:06.576" v="78" actId="478"/>
          <ac:spMkLst>
            <pc:docMk/>
            <pc:sldMk cId="137761064" sldId="318"/>
            <ac:spMk id="12" creationId="{21F57DD6-4593-4AAD-83ED-F9809AE30CC0}"/>
          </ac:spMkLst>
        </pc:spChg>
        <pc:graphicFrameChg chg="mod">
          <ac:chgData name="Silviu Niculita" userId="c225ca43ec9c2f2d" providerId="LiveId" clId="{BBCA61B4-ECBB-A945-B889-10B24DD72797}" dt="2021-06-10T06:16:10.891" v="79" actId="1076"/>
          <ac:graphicFrameMkLst>
            <pc:docMk/>
            <pc:sldMk cId="137761064" sldId="318"/>
            <ac:graphicFrameMk id="8" creationId="{4A8CBAE0-2F4E-4385-A00D-D0531BCF2598}"/>
          </ac:graphicFrameMkLst>
        </pc:graphicFrameChg>
      </pc:sldChg>
      <pc:sldChg chg="delSp modSp mod">
        <pc:chgData name="Silviu Niculita" userId="c225ca43ec9c2f2d" providerId="LiveId" clId="{BBCA61B4-ECBB-A945-B889-10B24DD72797}" dt="2021-06-10T06:16:26.622" v="83" actId="14100"/>
        <pc:sldMkLst>
          <pc:docMk/>
          <pc:sldMk cId="393317927" sldId="319"/>
        </pc:sldMkLst>
        <pc:spChg chg="del">
          <ac:chgData name="Silviu Niculita" userId="c225ca43ec9c2f2d" providerId="LiveId" clId="{BBCA61B4-ECBB-A945-B889-10B24DD72797}" dt="2021-06-10T06:16:24.227" v="82" actId="478"/>
          <ac:spMkLst>
            <pc:docMk/>
            <pc:sldMk cId="393317927" sldId="319"/>
            <ac:spMk id="4" creationId="{71BE943D-9D87-4DFF-9333-821B4E9E36FA}"/>
          </ac:spMkLst>
        </pc:spChg>
        <pc:spChg chg="del">
          <ac:chgData name="Silviu Niculita" userId="c225ca43ec9c2f2d" providerId="LiveId" clId="{BBCA61B4-ECBB-A945-B889-10B24DD72797}" dt="2021-06-10T06:16:22.112" v="81" actId="478"/>
          <ac:spMkLst>
            <pc:docMk/>
            <pc:sldMk cId="393317927" sldId="319"/>
            <ac:spMk id="12" creationId="{6366581A-F967-4BBD-A771-E2BD29E9A95C}"/>
          </ac:spMkLst>
        </pc:spChg>
        <pc:graphicFrameChg chg="mod">
          <ac:chgData name="Silviu Niculita" userId="c225ca43ec9c2f2d" providerId="LiveId" clId="{BBCA61B4-ECBB-A945-B889-10B24DD72797}" dt="2021-06-10T06:16:26.622" v="83" actId="14100"/>
          <ac:graphicFrameMkLst>
            <pc:docMk/>
            <pc:sldMk cId="393317927" sldId="319"/>
            <ac:graphicFrameMk id="8" creationId="{64BD58F2-52DF-4C43-8E92-1B77580E6301}"/>
          </ac:graphicFrameMkLst>
        </pc:graphicFrameChg>
      </pc:sldChg>
      <pc:sldChg chg="delSp mod">
        <pc:chgData name="Silviu Niculita" userId="c225ca43ec9c2f2d" providerId="LiveId" clId="{BBCA61B4-ECBB-A945-B889-10B24DD72797}" dt="2021-06-10T06:42:03.123" v="254" actId="478"/>
        <pc:sldMkLst>
          <pc:docMk/>
          <pc:sldMk cId="2032021433" sldId="1931"/>
        </pc:sldMkLst>
        <pc:spChg chg="del">
          <ac:chgData name="Silviu Niculita" userId="c225ca43ec9c2f2d" providerId="LiveId" clId="{BBCA61B4-ECBB-A945-B889-10B24DD72797}" dt="2021-06-10T06:42:01.080" v="253" actId="478"/>
          <ac:spMkLst>
            <pc:docMk/>
            <pc:sldMk cId="2032021433" sldId="1931"/>
            <ac:spMk id="4" creationId="{83B94AC0-C39E-4E6C-98CC-435EC4ED9697}"/>
          </ac:spMkLst>
        </pc:spChg>
        <pc:spChg chg="del">
          <ac:chgData name="Silviu Niculita" userId="c225ca43ec9c2f2d" providerId="LiveId" clId="{BBCA61B4-ECBB-A945-B889-10B24DD72797}" dt="2021-06-10T06:42:01.080" v="253" actId="478"/>
          <ac:spMkLst>
            <pc:docMk/>
            <pc:sldMk cId="2032021433" sldId="1931"/>
            <ac:spMk id="5" creationId="{33DC54A0-95A4-43EF-B423-89673BE08D93}"/>
          </ac:spMkLst>
        </pc:spChg>
        <pc:spChg chg="del">
          <ac:chgData name="Silviu Niculita" userId="c225ca43ec9c2f2d" providerId="LiveId" clId="{BBCA61B4-ECBB-A945-B889-10B24DD72797}" dt="2021-06-10T06:42:01.080" v="253" actId="478"/>
          <ac:spMkLst>
            <pc:docMk/>
            <pc:sldMk cId="2032021433" sldId="1931"/>
            <ac:spMk id="6" creationId="{E788EB95-68DA-4DEF-8254-552F08C2FD3A}"/>
          </ac:spMkLst>
        </pc:spChg>
        <pc:spChg chg="del">
          <ac:chgData name="Silviu Niculita" userId="c225ca43ec9c2f2d" providerId="LiveId" clId="{BBCA61B4-ECBB-A945-B889-10B24DD72797}" dt="2021-06-10T06:42:03.123" v="254" actId="478"/>
          <ac:spMkLst>
            <pc:docMk/>
            <pc:sldMk cId="2032021433" sldId="1931"/>
            <ac:spMk id="8" creationId="{5772F93C-3DBB-4748-8ACE-EB30B8952C05}"/>
          </ac:spMkLst>
        </pc:spChg>
      </pc:sldChg>
      <pc:sldChg chg="delSp mod">
        <pc:chgData name="Silviu Niculita" userId="c225ca43ec9c2f2d" providerId="LiveId" clId="{BBCA61B4-ECBB-A945-B889-10B24DD72797}" dt="2021-06-10T06:39:17.001" v="223" actId="478"/>
        <pc:sldMkLst>
          <pc:docMk/>
          <pc:sldMk cId="188968383" sldId="1932"/>
        </pc:sldMkLst>
        <pc:spChg chg="del">
          <ac:chgData name="Silviu Niculita" userId="c225ca43ec9c2f2d" providerId="LiveId" clId="{BBCA61B4-ECBB-A945-B889-10B24DD72797}" dt="2021-06-10T06:39:15.513" v="222" actId="478"/>
          <ac:spMkLst>
            <pc:docMk/>
            <pc:sldMk cId="188968383" sldId="1932"/>
            <ac:spMk id="4" creationId="{4D8EB76C-8585-407A-B7BA-8FD858C196A4}"/>
          </ac:spMkLst>
        </pc:spChg>
        <pc:spChg chg="del">
          <ac:chgData name="Silviu Niculita" userId="c225ca43ec9c2f2d" providerId="LiveId" clId="{BBCA61B4-ECBB-A945-B889-10B24DD72797}" dt="2021-06-10T06:39:15.513" v="222" actId="478"/>
          <ac:spMkLst>
            <pc:docMk/>
            <pc:sldMk cId="188968383" sldId="1932"/>
            <ac:spMk id="5" creationId="{C557A30F-43E6-4D80-BE03-697112A521A4}"/>
          </ac:spMkLst>
        </pc:spChg>
        <pc:spChg chg="del">
          <ac:chgData name="Silviu Niculita" userId="c225ca43ec9c2f2d" providerId="LiveId" clId="{BBCA61B4-ECBB-A945-B889-10B24DD72797}" dt="2021-06-10T06:39:15.513" v="222" actId="478"/>
          <ac:spMkLst>
            <pc:docMk/>
            <pc:sldMk cId="188968383" sldId="1932"/>
            <ac:spMk id="6" creationId="{A59D9853-3105-4D41-ADE1-C0D8BE19E859}"/>
          </ac:spMkLst>
        </pc:spChg>
        <pc:spChg chg="del">
          <ac:chgData name="Silviu Niculita" userId="c225ca43ec9c2f2d" providerId="LiveId" clId="{BBCA61B4-ECBB-A945-B889-10B24DD72797}" dt="2021-06-10T06:39:17.001" v="223" actId="478"/>
          <ac:spMkLst>
            <pc:docMk/>
            <pc:sldMk cId="188968383" sldId="1932"/>
            <ac:spMk id="8" creationId="{588D3D38-A0B7-499E-BE97-E8276C01D837}"/>
          </ac:spMkLst>
        </pc:spChg>
      </pc:sldChg>
      <pc:sldChg chg="delSp mod">
        <pc:chgData name="Silviu Niculita" userId="c225ca43ec9c2f2d" providerId="LiveId" clId="{BBCA61B4-ECBB-A945-B889-10B24DD72797}" dt="2021-06-10T06:16:33.047" v="85" actId="478"/>
        <pc:sldMkLst>
          <pc:docMk/>
          <pc:sldMk cId="1166516113" sldId="1933"/>
        </pc:sldMkLst>
        <pc:spChg chg="del">
          <ac:chgData name="Silviu Niculita" userId="c225ca43ec9c2f2d" providerId="LiveId" clId="{BBCA61B4-ECBB-A945-B889-10B24DD72797}" dt="2021-06-10T06:16:31.229" v="84" actId="478"/>
          <ac:spMkLst>
            <pc:docMk/>
            <pc:sldMk cId="1166516113" sldId="1933"/>
            <ac:spMk id="4" creationId="{9ECBF407-9EF2-4F1F-84C9-63F9EDB199C3}"/>
          </ac:spMkLst>
        </pc:spChg>
        <pc:spChg chg="del">
          <ac:chgData name="Silviu Niculita" userId="c225ca43ec9c2f2d" providerId="LiveId" clId="{BBCA61B4-ECBB-A945-B889-10B24DD72797}" dt="2021-06-10T06:16:33.047" v="85" actId="478"/>
          <ac:spMkLst>
            <pc:docMk/>
            <pc:sldMk cId="1166516113" sldId="1933"/>
            <ac:spMk id="12" creationId="{5920DE71-22BE-492B-B056-F783F98F7948}"/>
          </ac:spMkLst>
        </pc:spChg>
      </pc:sldChg>
      <pc:sldChg chg="delSp mod">
        <pc:chgData name="Silviu Niculita" userId="c225ca43ec9c2f2d" providerId="LiveId" clId="{BBCA61B4-ECBB-A945-B889-10B24DD72797}" dt="2021-06-10T06:49:37.237" v="266" actId="478"/>
        <pc:sldMkLst>
          <pc:docMk/>
          <pc:sldMk cId="2463619749" sldId="1934"/>
        </pc:sldMkLst>
        <pc:spChg chg="del">
          <ac:chgData name="Silviu Niculita" userId="c225ca43ec9c2f2d" providerId="LiveId" clId="{BBCA61B4-ECBB-A945-B889-10B24DD72797}" dt="2021-06-10T06:49:37.237" v="266" actId="478"/>
          <ac:spMkLst>
            <pc:docMk/>
            <pc:sldMk cId="2463619749" sldId="1934"/>
            <ac:spMk id="4" creationId="{D1BE5A39-7119-409A-A532-4DFFCD721749}"/>
          </ac:spMkLst>
        </pc:spChg>
        <pc:spChg chg="del">
          <ac:chgData name="Silviu Niculita" userId="c225ca43ec9c2f2d" providerId="LiveId" clId="{BBCA61B4-ECBB-A945-B889-10B24DD72797}" dt="2021-06-10T06:49:37.237" v="266" actId="478"/>
          <ac:spMkLst>
            <pc:docMk/>
            <pc:sldMk cId="2463619749" sldId="1934"/>
            <ac:spMk id="12" creationId="{FC176753-8B6D-4AC9-9541-FEA4D20D7C39}"/>
          </ac:spMkLst>
        </pc:spChg>
      </pc:sldChg>
      <pc:sldChg chg="delSp modSp mod">
        <pc:chgData name="Silviu Niculita" userId="c225ca43ec9c2f2d" providerId="LiveId" clId="{BBCA61B4-ECBB-A945-B889-10B24DD72797}" dt="2021-06-10T06:49:06.833" v="265" actId="20577"/>
        <pc:sldMkLst>
          <pc:docMk/>
          <pc:sldMk cId="3206847867" sldId="1935"/>
        </pc:sldMkLst>
        <pc:spChg chg="mod">
          <ac:chgData name="Silviu Niculita" userId="c225ca43ec9c2f2d" providerId="LiveId" clId="{BBCA61B4-ECBB-A945-B889-10B24DD72797}" dt="2021-06-10T06:49:06.833" v="265" actId="20577"/>
          <ac:spMkLst>
            <pc:docMk/>
            <pc:sldMk cId="3206847867" sldId="1935"/>
            <ac:spMk id="2" creationId="{0C2B488C-9D15-4879-B287-BA48204AB972}"/>
          </ac:spMkLst>
        </pc:spChg>
        <pc:spChg chg="del">
          <ac:chgData name="Silviu Niculita" userId="c225ca43ec9c2f2d" providerId="LiveId" clId="{BBCA61B4-ECBB-A945-B889-10B24DD72797}" dt="2021-06-10T06:42:06.957" v="255" actId="478"/>
          <ac:spMkLst>
            <pc:docMk/>
            <pc:sldMk cId="3206847867" sldId="1935"/>
            <ac:spMk id="4" creationId="{8E0212D4-E5D2-41B9-BF55-721FC59F7035}"/>
          </ac:spMkLst>
        </pc:spChg>
        <pc:spChg chg="del">
          <ac:chgData name="Silviu Niculita" userId="c225ca43ec9c2f2d" providerId="LiveId" clId="{BBCA61B4-ECBB-A945-B889-10B24DD72797}" dt="2021-06-10T06:42:06.957" v="255" actId="478"/>
          <ac:spMkLst>
            <pc:docMk/>
            <pc:sldMk cId="3206847867" sldId="1935"/>
            <ac:spMk id="16" creationId="{155517F8-B641-4808-896C-EED15B9583DE}"/>
          </ac:spMkLst>
        </pc:spChg>
        <pc:picChg chg="mod">
          <ac:chgData name="Silviu Niculita" userId="c225ca43ec9c2f2d" providerId="LiveId" clId="{BBCA61B4-ECBB-A945-B889-10B24DD72797}" dt="2021-06-10T06:42:17.503" v="261" actId="1076"/>
          <ac:picMkLst>
            <pc:docMk/>
            <pc:sldMk cId="3206847867" sldId="1935"/>
            <ac:picMk id="11" creationId="{6DE5CA4F-8182-4836-851D-C734F9DB7F3B}"/>
          </ac:picMkLst>
        </pc:picChg>
      </pc:sldChg>
      <pc:sldChg chg="delSp mod">
        <pc:chgData name="Silviu Niculita" userId="c225ca43ec9c2f2d" providerId="LiveId" clId="{BBCA61B4-ECBB-A945-B889-10B24DD72797}" dt="2021-06-10T06:49:43.784" v="267" actId="478"/>
        <pc:sldMkLst>
          <pc:docMk/>
          <pc:sldMk cId="680570315" sldId="1936"/>
        </pc:sldMkLst>
        <pc:spChg chg="del">
          <ac:chgData name="Silviu Niculita" userId="c225ca43ec9c2f2d" providerId="LiveId" clId="{BBCA61B4-ECBB-A945-B889-10B24DD72797}" dt="2021-06-10T06:49:43.784" v="267" actId="478"/>
          <ac:spMkLst>
            <pc:docMk/>
            <pc:sldMk cId="680570315" sldId="1936"/>
            <ac:spMk id="4" creationId="{D496A2E5-E08A-4AA4-803E-3381F7765522}"/>
          </ac:spMkLst>
        </pc:spChg>
        <pc:spChg chg="del">
          <ac:chgData name="Silviu Niculita" userId="c225ca43ec9c2f2d" providerId="LiveId" clId="{BBCA61B4-ECBB-A945-B889-10B24DD72797}" dt="2021-06-10T06:49:43.784" v="267" actId="478"/>
          <ac:spMkLst>
            <pc:docMk/>
            <pc:sldMk cId="680570315" sldId="1936"/>
            <ac:spMk id="12" creationId="{9C26B2FF-94DD-46A7-9121-A5561AE07434}"/>
          </ac:spMkLst>
        </pc:spChg>
      </pc:sldChg>
      <pc:sldChg chg="delSp modSp mod">
        <pc:chgData name="Silviu Niculita" userId="c225ca43ec9c2f2d" providerId="LiveId" clId="{BBCA61B4-ECBB-A945-B889-10B24DD72797}" dt="2021-06-10T09:13:59.938" v="851" actId="1076"/>
        <pc:sldMkLst>
          <pc:docMk/>
          <pc:sldMk cId="3213466786" sldId="1937"/>
        </pc:sldMkLst>
        <pc:spChg chg="mod">
          <ac:chgData name="Silviu Niculita" userId="c225ca43ec9c2f2d" providerId="LiveId" clId="{BBCA61B4-ECBB-A945-B889-10B24DD72797}" dt="2021-06-10T06:41:37.860" v="251" actId="20577"/>
          <ac:spMkLst>
            <pc:docMk/>
            <pc:sldMk cId="3213466786" sldId="1937"/>
            <ac:spMk id="2" creationId="{EBFE1BBD-9F47-49CD-AB64-3A559AA0A75A}"/>
          </ac:spMkLst>
        </pc:spChg>
        <pc:spChg chg="del">
          <ac:chgData name="Silviu Niculita" userId="c225ca43ec9c2f2d" providerId="LiveId" clId="{BBCA61B4-ECBB-A945-B889-10B24DD72797}" dt="2021-06-10T06:41:13.446" v="248" actId="478"/>
          <ac:spMkLst>
            <pc:docMk/>
            <pc:sldMk cId="3213466786" sldId="1937"/>
            <ac:spMk id="4" creationId="{0A1F96C1-AF7A-459C-99B3-0CDC9D02C860}"/>
          </ac:spMkLst>
        </pc:spChg>
        <pc:spChg chg="del">
          <ac:chgData name="Silviu Niculita" userId="c225ca43ec9c2f2d" providerId="LiveId" clId="{BBCA61B4-ECBB-A945-B889-10B24DD72797}" dt="2021-06-10T06:41:13.446" v="248" actId="478"/>
          <ac:spMkLst>
            <pc:docMk/>
            <pc:sldMk cId="3213466786" sldId="1937"/>
            <ac:spMk id="13" creationId="{F1BC9AA4-74A1-41B2-AEAE-D1E28721BC23}"/>
          </ac:spMkLst>
        </pc:spChg>
        <pc:picChg chg="mod">
          <ac:chgData name="Silviu Niculita" userId="c225ca43ec9c2f2d" providerId="LiveId" clId="{BBCA61B4-ECBB-A945-B889-10B24DD72797}" dt="2021-06-10T09:13:59.938" v="851" actId="1076"/>
          <ac:picMkLst>
            <pc:docMk/>
            <pc:sldMk cId="3213466786" sldId="1937"/>
            <ac:picMk id="8" creationId="{050C3688-74B0-4FA8-9BF1-13148886F382}"/>
          </ac:picMkLst>
        </pc:picChg>
      </pc:sldChg>
      <pc:sldChg chg="delSp modSp mod">
        <pc:chgData name="Silviu Niculita" userId="c225ca43ec9c2f2d" providerId="LiveId" clId="{BBCA61B4-ECBB-A945-B889-10B24DD72797}" dt="2021-06-10T09:14:04.760" v="852" actId="1076"/>
        <pc:sldMkLst>
          <pc:docMk/>
          <pc:sldMk cId="3597100356" sldId="1938"/>
        </pc:sldMkLst>
        <pc:spChg chg="mod">
          <ac:chgData name="Silviu Niculita" userId="c225ca43ec9c2f2d" providerId="LiveId" clId="{BBCA61B4-ECBB-A945-B889-10B24DD72797}" dt="2021-06-10T06:39:48.785" v="238" actId="20577"/>
          <ac:spMkLst>
            <pc:docMk/>
            <pc:sldMk cId="3597100356" sldId="1938"/>
            <ac:spMk id="2" creationId="{9AFBFBC4-DEFC-44A2-9D85-4B8B546A32FA}"/>
          </ac:spMkLst>
        </pc:spChg>
        <pc:spChg chg="del">
          <ac:chgData name="Silviu Niculita" userId="c225ca43ec9c2f2d" providerId="LiveId" clId="{BBCA61B4-ECBB-A945-B889-10B24DD72797}" dt="2021-06-10T06:39:26.964" v="225" actId="478"/>
          <ac:spMkLst>
            <pc:docMk/>
            <pc:sldMk cId="3597100356" sldId="1938"/>
            <ac:spMk id="4" creationId="{52F613A1-39D7-4CB9-B664-6C476463E482}"/>
          </ac:spMkLst>
        </pc:spChg>
        <pc:spChg chg="del">
          <ac:chgData name="Silviu Niculita" userId="c225ca43ec9c2f2d" providerId="LiveId" clId="{BBCA61B4-ECBB-A945-B889-10B24DD72797}" dt="2021-06-10T06:39:26.964" v="225" actId="478"/>
          <ac:spMkLst>
            <pc:docMk/>
            <pc:sldMk cId="3597100356" sldId="1938"/>
            <ac:spMk id="13" creationId="{9FA57304-9CB7-4FF6-8B49-F0AF5647BFAF}"/>
          </ac:spMkLst>
        </pc:spChg>
        <pc:picChg chg="mod">
          <ac:chgData name="Silviu Niculita" userId="c225ca43ec9c2f2d" providerId="LiveId" clId="{BBCA61B4-ECBB-A945-B889-10B24DD72797}" dt="2021-06-10T09:14:04.760" v="852" actId="1076"/>
          <ac:picMkLst>
            <pc:docMk/>
            <pc:sldMk cId="3597100356" sldId="1938"/>
            <ac:picMk id="8" creationId="{5ED94A5F-4F5B-4E39-9F2F-39E1B8CDA748}"/>
          </ac:picMkLst>
        </pc:picChg>
      </pc:sldChg>
      <pc:sldChg chg="delSp mod">
        <pc:chgData name="Silviu Niculita" userId="c225ca43ec9c2f2d" providerId="LiveId" clId="{BBCA61B4-ECBB-A945-B889-10B24DD72797}" dt="2021-06-10T06:39:22.474" v="224" actId="478"/>
        <pc:sldMkLst>
          <pc:docMk/>
          <pc:sldMk cId="2572929917" sldId="1939"/>
        </pc:sldMkLst>
        <pc:spChg chg="del">
          <ac:chgData name="Silviu Niculita" userId="c225ca43ec9c2f2d" providerId="LiveId" clId="{BBCA61B4-ECBB-A945-B889-10B24DD72797}" dt="2021-06-10T06:39:22.474" v="224" actId="478"/>
          <ac:spMkLst>
            <pc:docMk/>
            <pc:sldMk cId="2572929917" sldId="1939"/>
            <ac:spMk id="4" creationId="{4CA15632-8F7C-4201-9A5B-0141240B9D4B}"/>
          </ac:spMkLst>
        </pc:spChg>
        <pc:spChg chg="del">
          <ac:chgData name="Silviu Niculita" userId="c225ca43ec9c2f2d" providerId="LiveId" clId="{BBCA61B4-ECBB-A945-B889-10B24DD72797}" dt="2021-06-10T06:39:22.474" v="224" actId="478"/>
          <ac:spMkLst>
            <pc:docMk/>
            <pc:sldMk cId="2572929917" sldId="1939"/>
            <ac:spMk id="13" creationId="{7610F0F6-2592-4E36-B7C2-4425BC6E2A0B}"/>
          </ac:spMkLst>
        </pc:spChg>
      </pc:sldChg>
      <pc:sldChg chg="delSp modSp mod">
        <pc:chgData name="Silviu Niculita" userId="c225ca43ec9c2f2d" providerId="LiveId" clId="{BBCA61B4-ECBB-A945-B889-10B24DD72797}" dt="2021-06-10T06:38:52.891" v="219" actId="20577"/>
        <pc:sldMkLst>
          <pc:docMk/>
          <pc:sldMk cId="831831723" sldId="1940"/>
        </pc:sldMkLst>
        <pc:spChg chg="mod">
          <ac:chgData name="Silviu Niculita" userId="c225ca43ec9c2f2d" providerId="LiveId" clId="{BBCA61B4-ECBB-A945-B889-10B24DD72797}" dt="2021-06-10T06:38:52.891" v="219" actId="20577"/>
          <ac:spMkLst>
            <pc:docMk/>
            <pc:sldMk cId="831831723" sldId="1940"/>
            <ac:spMk id="2" creationId="{7D7F14E1-1E00-4485-94E1-32CBC42378F2}"/>
          </ac:spMkLst>
        </pc:spChg>
        <pc:spChg chg="del">
          <ac:chgData name="Silviu Niculita" userId="c225ca43ec9c2f2d" providerId="LiveId" clId="{BBCA61B4-ECBB-A945-B889-10B24DD72797}" dt="2021-06-10T06:38:47.653" v="216" actId="478"/>
          <ac:spMkLst>
            <pc:docMk/>
            <pc:sldMk cId="831831723" sldId="1940"/>
            <ac:spMk id="4" creationId="{FB2AF3AB-960D-4140-A17A-3EEF61E0D948}"/>
          </ac:spMkLst>
        </pc:spChg>
        <pc:spChg chg="del">
          <ac:chgData name="Silviu Niculita" userId="c225ca43ec9c2f2d" providerId="LiveId" clId="{BBCA61B4-ECBB-A945-B889-10B24DD72797}" dt="2021-06-10T06:38:47.653" v="216" actId="478"/>
          <ac:spMkLst>
            <pc:docMk/>
            <pc:sldMk cId="831831723" sldId="1940"/>
            <ac:spMk id="12" creationId="{4ACEBABF-8AB3-4D3C-B7DF-B68FA8F90373}"/>
          </ac:spMkLst>
        </pc:spChg>
        <pc:picChg chg="mod">
          <ac:chgData name="Silviu Niculita" userId="c225ca43ec9c2f2d" providerId="LiveId" clId="{BBCA61B4-ECBB-A945-B889-10B24DD72797}" dt="2021-06-10T06:38:49.764" v="217" actId="1076"/>
          <ac:picMkLst>
            <pc:docMk/>
            <pc:sldMk cId="831831723" sldId="1940"/>
            <ac:picMk id="7" creationId="{36DFA800-06B6-4D64-8F37-806D9E10D125}"/>
          </ac:picMkLst>
        </pc:picChg>
      </pc:sldChg>
      <pc:sldChg chg="delSp modSp mod">
        <pc:chgData name="Silviu Niculita" userId="c225ca43ec9c2f2d" providerId="LiveId" clId="{BBCA61B4-ECBB-A945-B889-10B24DD72797}" dt="2021-06-10T06:38:41.431" v="215" actId="1076"/>
        <pc:sldMkLst>
          <pc:docMk/>
          <pc:sldMk cId="51231809" sldId="1941"/>
        </pc:sldMkLst>
        <pc:spChg chg="del">
          <ac:chgData name="Silviu Niculita" userId="c225ca43ec9c2f2d" providerId="LiveId" clId="{BBCA61B4-ECBB-A945-B889-10B24DD72797}" dt="2021-06-10T06:38:34.030" v="213" actId="478"/>
          <ac:spMkLst>
            <pc:docMk/>
            <pc:sldMk cId="51231809" sldId="1941"/>
            <ac:spMk id="4" creationId="{A5924544-A42E-4DE0-A183-2EBB7F3144AA}"/>
          </ac:spMkLst>
        </pc:spChg>
        <pc:spChg chg="del">
          <ac:chgData name="Silviu Niculita" userId="c225ca43ec9c2f2d" providerId="LiveId" clId="{BBCA61B4-ECBB-A945-B889-10B24DD72797}" dt="2021-06-10T06:38:34.030" v="213" actId="478"/>
          <ac:spMkLst>
            <pc:docMk/>
            <pc:sldMk cId="51231809" sldId="1941"/>
            <ac:spMk id="12" creationId="{8C736DD2-668F-45F7-BBE1-96676DFA945A}"/>
          </ac:spMkLst>
        </pc:spChg>
        <pc:picChg chg="mod">
          <ac:chgData name="Silviu Niculita" userId="c225ca43ec9c2f2d" providerId="LiveId" clId="{BBCA61B4-ECBB-A945-B889-10B24DD72797}" dt="2021-06-10T06:38:41.431" v="215" actId="1076"/>
          <ac:picMkLst>
            <pc:docMk/>
            <pc:sldMk cId="51231809" sldId="1941"/>
            <ac:picMk id="7" creationId="{6D91A246-A1CA-41F2-AB0E-99274B2AB637}"/>
          </ac:picMkLst>
        </pc:picChg>
      </pc:sldChg>
      <pc:sldChg chg="delSp mod">
        <pc:chgData name="Silviu Niculita" userId="c225ca43ec9c2f2d" providerId="LiveId" clId="{BBCA61B4-ECBB-A945-B889-10B24DD72797}" dt="2021-06-10T06:38:30.531" v="212" actId="478"/>
        <pc:sldMkLst>
          <pc:docMk/>
          <pc:sldMk cId="304136768" sldId="1942"/>
        </pc:sldMkLst>
        <pc:spChg chg="del">
          <ac:chgData name="Silviu Niculita" userId="c225ca43ec9c2f2d" providerId="LiveId" clId="{BBCA61B4-ECBB-A945-B889-10B24DD72797}" dt="2021-06-10T06:38:30.531" v="212" actId="478"/>
          <ac:spMkLst>
            <pc:docMk/>
            <pc:sldMk cId="304136768" sldId="1942"/>
            <ac:spMk id="4" creationId="{1A4C87C0-44B8-40D2-8B50-26E3A4E4491D}"/>
          </ac:spMkLst>
        </pc:spChg>
        <pc:spChg chg="del">
          <ac:chgData name="Silviu Niculita" userId="c225ca43ec9c2f2d" providerId="LiveId" clId="{BBCA61B4-ECBB-A945-B889-10B24DD72797}" dt="2021-06-10T06:38:30.531" v="212" actId="478"/>
          <ac:spMkLst>
            <pc:docMk/>
            <pc:sldMk cId="304136768" sldId="1942"/>
            <ac:spMk id="12" creationId="{2D8E9DDE-B030-42CB-8BF7-24B6363C04F9}"/>
          </ac:spMkLst>
        </pc:spChg>
      </pc:sldChg>
      <pc:sldChg chg="delSp modSp mod">
        <pc:chgData name="Silviu Niculita" userId="c225ca43ec9c2f2d" providerId="LiveId" clId="{BBCA61B4-ECBB-A945-B889-10B24DD72797}" dt="2021-06-10T06:38:25.087" v="211" actId="1076"/>
        <pc:sldMkLst>
          <pc:docMk/>
          <pc:sldMk cId="743391044" sldId="1943"/>
        </pc:sldMkLst>
        <pc:spChg chg="del">
          <ac:chgData name="Silviu Niculita" userId="c225ca43ec9c2f2d" providerId="LiveId" clId="{BBCA61B4-ECBB-A945-B889-10B24DD72797}" dt="2021-06-10T06:38:19.990" v="210" actId="478"/>
          <ac:spMkLst>
            <pc:docMk/>
            <pc:sldMk cId="743391044" sldId="1943"/>
            <ac:spMk id="4" creationId="{FE43FB30-6927-4036-BAF4-4FF653AE10C7}"/>
          </ac:spMkLst>
        </pc:spChg>
        <pc:spChg chg="del">
          <ac:chgData name="Silviu Niculita" userId="c225ca43ec9c2f2d" providerId="LiveId" clId="{BBCA61B4-ECBB-A945-B889-10B24DD72797}" dt="2021-06-10T06:38:19.990" v="210" actId="478"/>
          <ac:spMkLst>
            <pc:docMk/>
            <pc:sldMk cId="743391044" sldId="1943"/>
            <ac:spMk id="12" creationId="{2B1E41DB-AEF3-4599-B11C-5C9B14C1BE34}"/>
          </ac:spMkLst>
        </pc:spChg>
        <pc:picChg chg="mod">
          <ac:chgData name="Silviu Niculita" userId="c225ca43ec9c2f2d" providerId="LiveId" clId="{BBCA61B4-ECBB-A945-B889-10B24DD72797}" dt="2021-06-10T06:38:25.087" v="211" actId="1076"/>
          <ac:picMkLst>
            <pc:docMk/>
            <pc:sldMk cId="743391044" sldId="1943"/>
            <ac:picMk id="7" creationId="{91941A0F-B4A2-451F-846B-0A91A82A9CDE}"/>
          </ac:picMkLst>
        </pc:picChg>
      </pc:sldChg>
      <pc:sldChg chg="delSp mod">
        <pc:chgData name="Silviu Niculita" userId="c225ca43ec9c2f2d" providerId="LiveId" clId="{BBCA61B4-ECBB-A945-B889-10B24DD72797}" dt="2021-06-10T09:12:54.537" v="850" actId="478"/>
        <pc:sldMkLst>
          <pc:docMk/>
          <pc:sldMk cId="2912152716" sldId="1944"/>
        </pc:sldMkLst>
        <pc:spChg chg="del">
          <ac:chgData name="Silviu Niculita" userId="c225ca43ec9c2f2d" providerId="LiveId" clId="{BBCA61B4-ECBB-A945-B889-10B24DD72797}" dt="2021-06-10T09:12:54.537" v="850" actId="478"/>
          <ac:spMkLst>
            <pc:docMk/>
            <pc:sldMk cId="2912152716" sldId="1944"/>
            <ac:spMk id="3" creationId="{5CA1AF59-E907-4E4D-B339-FA020FC29148}"/>
          </ac:spMkLst>
        </pc:spChg>
        <pc:spChg chg="del">
          <ac:chgData name="Silviu Niculita" userId="c225ca43ec9c2f2d" providerId="LiveId" clId="{BBCA61B4-ECBB-A945-B889-10B24DD72797}" dt="2021-06-10T06:38:15.394" v="209" actId="478"/>
          <ac:spMkLst>
            <pc:docMk/>
            <pc:sldMk cId="2912152716" sldId="1944"/>
            <ac:spMk id="4" creationId="{436B3D53-2F6A-4EC3-A740-BBD44482E19B}"/>
          </ac:spMkLst>
        </pc:spChg>
        <pc:spChg chg="del">
          <ac:chgData name="Silviu Niculita" userId="c225ca43ec9c2f2d" providerId="LiveId" clId="{BBCA61B4-ECBB-A945-B889-10B24DD72797}" dt="2021-06-10T06:38:15.394" v="209" actId="478"/>
          <ac:spMkLst>
            <pc:docMk/>
            <pc:sldMk cId="2912152716" sldId="1944"/>
            <ac:spMk id="5" creationId="{7810CB9D-07BF-4947-B145-1F58ED2BCA5E}"/>
          </ac:spMkLst>
        </pc:spChg>
        <pc:spChg chg="del">
          <ac:chgData name="Silviu Niculita" userId="c225ca43ec9c2f2d" providerId="LiveId" clId="{BBCA61B4-ECBB-A945-B889-10B24DD72797}" dt="2021-06-10T06:38:15.394" v="209" actId="478"/>
          <ac:spMkLst>
            <pc:docMk/>
            <pc:sldMk cId="2912152716" sldId="1944"/>
            <ac:spMk id="6" creationId="{952CE320-2DC0-492D-963B-B9EBCBF2B16B}"/>
          </ac:spMkLst>
        </pc:spChg>
      </pc:sldChg>
      <pc:sldChg chg="delSp mod">
        <pc:chgData name="Silviu Niculita" userId="c225ca43ec9c2f2d" providerId="LiveId" clId="{BBCA61B4-ECBB-A945-B889-10B24DD72797}" dt="2021-06-10T06:36:15.650" v="197" actId="478"/>
        <pc:sldMkLst>
          <pc:docMk/>
          <pc:sldMk cId="1566855811" sldId="1945"/>
        </pc:sldMkLst>
        <pc:spChg chg="del">
          <ac:chgData name="Silviu Niculita" userId="c225ca43ec9c2f2d" providerId="LiveId" clId="{BBCA61B4-ECBB-A945-B889-10B24DD72797}" dt="2021-06-10T06:36:15.650" v="197" actId="478"/>
          <ac:spMkLst>
            <pc:docMk/>
            <pc:sldMk cId="1566855811" sldId="1945"/>
            <ac:spMk id="4" creationId="{9D248959-0A9A-4998-AA6C-E247D9A02A24}"/>
          </ac:spMkLst>
        </pc:spChg>
        <pc:spChg chg="del">
          <ac:chgData name="Silviu Niculita" userId="c225ca43ec9c2f2d" providerId="LiveId" clId="{BBCA61B4-ECBB-A945-B889-10B24DD72797}" dt="2021-06-10T06:36:15.650" v="197" actId="478"/>
          <ac:spMkLst>
            <pc:docMk/>
            <pc:sldMk cId="1566855811" sldId="1945"/>
            <ac:spMk id="5" creationId="{12E89CCE-FA08-4312-B9BB-07071D9B10FA}"/>
          </ac:spMkLst>
        </pc:spChg>
        <pc:spChg chg="del">
          <ac:chgData name="Silviu Niculita" userId="c225ca43ec9c2f2d" providerId="LiveId" clId="{BBCA61B4-ECBB-A945-B889-10B24DD72797}" dt="2021-06-10T06:36:15.650" v="197" actId="478"/>
          <ac:spMkLst>
            <pc:docMk/>
            <pc:sldMk cId="1566855811" sldId="1945"/>
            <ac:spMk id="6" creationId="{F024C329-6E37-4DB8-A0C6-625D04A13F5A}"/>
          </ac:spMkLst>
        </pc:spChg>
        <pc:spChg chg="del">
          <ac:chgData name="Silviu Niculita" userId="c225ca43ec9c2f2d" providerId="LiveId" clId="{BBCA61B4-ECBB-A945-B889-10B24DD72797}" dt="2021-06-10T06:36:12.870" v="196" actId="478"/>
          <ac:spMkLst>
            <pc:docMk/>
            <pc:sldMk cId="1566855811" sldId="1945"/>
            <ac:spMk id="8" creationId="{8F5B2AB7-09E8-47A1-9B3D-7F49FDAB0181}"/>
          </ac:spMkLst>
        </pc:spChg>
      </pc:sldChg>
      <pc:sldChg chg="delSp modSp mod">
        <pc:chgData name="Silviu Niculita" userId="c225ca43ec9c2f2d" providerId="LiveId" clId="{BBCA61B4-ECBB-A945-B889-10B24DD72797}" dt="2021-06-10T06:34:48.025" v="181" actId="1076"/>
        <pc:sldMkLst>
          <pc:docMk/>
          <pc:sldMk cId="713155893" sldId="1946"/>
        </pc:sldMkLst>
        <pc:spChg chg="mod">
          <ac:chgData name="Silviu Niculita" userId="c225ca43ec9c2f2d" providerId="LiveId" clId="{BBCA61B4-ECBB-A945-B889-10B24DD72797}" dt="2021-06-10T06:34:42.724" v="180" actId="20577"/>
          <ac:spMkLst>
            <pc:docMk/>
            <pc:sldMk cId="713155893" sldId="1946"/>
            <ac:spMk id="2" creationId="{B78ED475-3533-4B93-827C-B1F354E5FB58}"/>
          </ac:spMkLst>
        </pc:spChg>
        <pc:spChg chg="del">
          <ac:chgData name="Silviu Niculita" userId="c225ca43ec9c2f2d" providerId="LiveId" clId="{BBCA61B4-ECBB-A945-B889-10B24DD72797}" dt="2021-06-10T06:34:37.534" v="179" actId="478"/>
          <ac:spMkLst>
            <pc:docMk/>
            <pc:sldMk cId="713155893" sldId="1946"/>
            <ac:spMk id="4" creationId="{E8D06F56-51A8-44E6-9F05-776E11BBC949}"/>
          </ac:spMkLst>
        </pc:spChg>
        <pc:spChg chg="del">
          <ac:chgData name="Silviu Niculita" userId="c225ca43ec9c2f2d" providerId="LiveId" clId="{BBCA61B4-ECBB-A945-B889-10B24DD72797}" dt="2021-06-10T06:34:37.534" v="179" actId="478"/>
          <ac:spMkLst>
            <pc:docMk/>
            <pc:sldMk cId="713155893" sldId="1946"/>
            <ac:spMk id="5" creationId="{0B250EA3-3D07-4CB7-BEA3-80E93FFBA99B}"/>
          </ac:spMkLst>
        </pc:spChg>
        <pc:spChg chg="del">
          <ac:chgData name="Silviu Niculita" userId="c225ca43ec9c2f2d" providerId="LiveId" clId="{BBCA61B4-ECBB-A945-B889-10B24DD72797}" dt="2021-06-10T06:34:37.534" v="179" actId="478"/>
          <ac:spMkLst>
            <pc:docMk/>
            <pc:sldMk cId="713155893" sldId="1946"/>
            <ac:spMk id="6" creationId="{6EDD27BE-FF09-49CB-A90A-C39969A36A45}"/>
          </ac:spMkLst>
        </pc:spChg>
        <pc:picChg chg="mod">
          <ac:chgData name="Silviu Niculita" userId="c225ca43ec9c2f2d" providerId="LiveId" clId="{BBCA61B4-ECBB-A945-B889-10B24DD72797}" dt="2021-06-10T06:34:48.025" v="181" actId="1076"/>
          <ac:picMkLst>
            <pc:docMk/>
            <pc:sldMk cId="713155893" sldId="1946"/>
            <ac:picMk id="7" creationId="{BC68E775-DA7F-40C0-BE7C-F8BF6927C507}"/>
          </ac:picMkLst>
        </pc:picChg>
      </pc:sldChg>
      <pc:sldChg chg="delSp mod">
        <pc:chgData name="Silviu Niculita" userId="c225ca43ec9c2f2d" providerId="LiveId" clId="{BBCA61B4-ECBB-A945-B889-10B24DD72797}" dt="2021-06-10T06:34:32.233" v="178" actId="478"/>
        <pc:sldMkLst>
          <pc:docMk/>
          <pc:sldMk cId="3262995426" sldId="1947"/>
        </pc:sldMkLst>
        <pc:spChg chg="del">
          <ac:chgData name="Silviu Niculita" userId="c225ca43ec9c2f2d" providerId="LiveId" clId="{BBCA61B4-ECBB-A945-B889-10B24DD72797}" dt="2021-06-10T06:34:29.860" v="177" actId="478"/>
          <ac:spMkLst>
            <pc:docMk/>
            <pc:sldMk cId="3262995426" sldId="1947"/>
            <ac:spMk id="4" creationId="{E65E9275-68B1-4F19-9A4D-6ABA0D942874}"/>
          </ac:spMkLst>
        </pc:spChg>
        <pc:spChg chg="del">
          <ac:chgData name="Silviu Niculita" userId="c225ca43ec9c2f2d" providerId="LiveId" clId="{BBCA61B4-ECBB-A945-B889-10B24DD72797}" dt="2021-06-10T06:34:29.860" v="177" actId="478"/>
          <ac:spMkLst>
            <pc:docMk/>
            <pc:sldMk cId="3262995426" sldId="1947"/>
            <ac:spMk id="5" creationId="{4C045047-1450-42FA-BB96-F1BE50ED5FFD}"/>
          </ac:spMkLst>
        </pc:spChg>
        <pc:spChg chg="del">
          <ac:chgData name="Silviu Niculita" userId="c225ca43ec9c2f2d" providerId="LiveId" clId="{BBCA61B4-ECBB-A945-B889-10B24DD72797}" dt="2021-06-10T06:34:29.860" v="177" actId="478"/>
          <ac:spMkLst>
            <pc:docMk/>
            <pc:sldMk cId="3262995426" sldId="1947"/>
            <ac:spMk id="6" creationId="{B83D11CB-2605-4311-BA04-00646808A739}"/>
          </ac:spMkLst>
        </pc:spChg>
        <pc:spChg chg="del">
          <ac:chgData name="Silviu Niculita" userId="c225ca43ec9c2f2d" providerId="LiveId" clId="{BBCA61B4-ECBB-A945-B889-10B24DD72797}" dt="2021-06-10T06:34:32.233" v="178" actId="478"/>
          <ac:spMkLst>
            <pc:docMk/>
            <pc:sldMk cId="3262995426" sldId="1947"/>
            <ac:spMk id="8" creationId="{A0606B58-CF5E-4C72-9A9E-2083D2615BF7}"/>
          </ac:spMkLst>
        </pc:spChg>
      </pc:sldChg>
      <pc:sldChg chg="delSp modSp mod">
        <pc:chgData name="Silviu Niculita" userId="c225ca43ec9c2f2d" providerId="LiveId" clId="{BBCA61B4-ECBB-A945-B889-10B24DD72797}" dt="2021-06-10T06:33:57.103" v="165" actId="478"/>
        <pc:sldMkLst>
          <pc:docMk/>
          <pc:sldMk cId="481219667" sldId="1948"/>
        </pc:sldMkLst>
        <pc:spChg chg="del">
          <ac:chgData name="Silviu Niculita" userId="c225ca43ec9c2f2d" providerId="LiveId" clId="{BBCA61B4-ECBB-A945-B889-10B24DD72797}" dt="2021-06-10T06:33:52.445" v="162" actId="478"/>
          <ac:spMkLst>
            <pc:docMk/>
            <pc:sldMk cId="481219667" sldId="1948"/>
            <ac:spMk id="4" creationId="{789531F4-2C11-4460-AAAE-1731575FD88B}"/>
          </ac:spMkLst>
        </pc:spChg>
        <pc:spChg chg="del mod">
          <ac:chgData name="Silviu Niculita" userId="c225ca43ec9c2f2d" providerId="LiveId" clId="{BBCA61B4-ECBB-A945-B889-10B24DD72797}" dt="2021-06-10T06:33:55.215" v="164" actId="478"/>
          <ac:spMkLst>
            <pc:docMk/>
            <pc:sldMk cId="481219667" sldId="1948"/>
            <ac:spMk id="5" creationId="{7CA7B360-399A-4456-A75E-BAF4DD766E10}"/>
          </ac:spMkLst>
        </pc:spChg>
        <pc:spChg chg="del">
          <ac:chgData name="Silviu Niculita" userId="c225ca43ec9c2f2d" providerId="LiveId" clId="{BBCA61B4-ECBB-A945-B889-10B24DD72797}" dt="2021-06-10T06:33:57.103" v="165" actId="478"/>
          <ac:spMkLst>
            <pc:docMk/>
            <pc:sldMk cId="481219667" sldId="1948"/>
            <ac:spMk id="6" creationId="{982FB861-3276-43D4-9D25-66DC508FFA96}"/>
          </ac:spMkLst>
        </pc:spChg>
      </pc:sldChg>
      <pc:sldChg chg="delSp mod">
        <pc:chgData name="Silviu Niculita" userId="c225ca43ec9c2f2d" providerId="LiveId" clId="{BBCA61B4-ECBB-A945-B889-10B24DD72797}" dt="2021-06-10T06:34:20.156" v="175" actId="478"/>
        <pc:sldMkLst>
          <pc:docMk/>
          <pc:sldMk cId="2600561889" sldId="1949"/>
        </pc:sldMkLst>
        <pc:spChg chg="del">
          <ac:chgData name="Silviu Niculita" userId="c225ca43ec9c2f2d" providerId="LiveId" clId="{BBCA61B4-ECBB-A945-B889-10B24DD72797}" dt="2021-06-10T06:34:18.844" v="174" actId="478"/>
          <ac:spMkLst>
            <pc:docMk/>
            <pc:sldMk cId="2600561889" sldId="1949"/>
            <ac:spMk id="4" creationId="{A3782D74-3123-4F68-87DE-43B691242414}"/>
          </ac:spMkLst>
        </pc:spChg>
        <pc:spChg chg="del">
          <ac:chgData name="Silviu Niculita" userId="c225ca43ec9c2f2d" providerId="LiveId" clId="{BBCA61B4-ECBB-A945-B889-10B24DD72797}" dt="2021-06-10T06:34:18.844" v="174" actId="478"/>
          <ac:spMkLst>
            <pc:docMk/>
            <pc:sldMk cId="2600561889" sldId="1949"/>
            <ac:spMk id="5" creationId="{07FD3789-7C4B-4848-8C74-22C56259A319}"/>
          </ac:spMkLst>
        </pc:spChg>
        <pc:spChg chg="del">
          <ac:chgData name="Silviu Niculita" userId="c225ca43ec9c2f2d" providerId="LiveId" clId="{BBCA61B4-ECBB-A945-B889-10B24DD72797}" dt="2021-06-10T06:34:20.156" v="175" actId="478"/>
          <ac:spMkLst>
            <pc:docMk/>
            <pc:sldMk cId="2600561889" sldId="1949"/>
            <ac:spMk id="6" creationId="{92551F7E-13F1-42AB-BBF8-2DF7EFC43D15}"/>
          </ac:spMkLst>
        </pc:spChg>
      </pc:sldChg>
      <pc:sldChg chg="delSp modSp mod">
        <pc:chgData name="Silviu Niculita" userId="c225ca43ec9c2f2d" providerId="LiveId" clId="{BBCA61B4-ECBB-A945-B889-10B24DD72797}" dt="2021-06-10T06:34:14.669" v="173" actId="478"/>
        <pc:sldMkLst>
          <pc:docMk/>
          <pc:sldMk cId="389855978" sldId="1950"/>
        </pc:sldMkLst>
        <pc:spChg chg="del mod">
          <ac:chgData name="Silviu Niculita" userId="c225ca43ec9c2f2d" providerId="LiveId" clId="{BBCA61B4-ECBB-A945-B889-10B24DD72797}" dt="2021-06-10T06:34:12.220" v="171" actId="478"/>
          <ac:spMkLst>
            <pc:docMk/>
            <pc:sldMk cId="389855978" sldId="1950"/>
            <ac:spMk id="4" creationId="{6222F822-DC31-41A8-81AD-91C28669EA8B}"/>
          </ac:spMkLst>
        </pc:spChg>
        <pc:spChg chg="del">
          <ac:chgData name="Silviu Niculita" userId="c225ca43ec9c2f2d" providerId="LiveId" clId="{BBCA61B4-ECBB-A945-B889-10B24DD72797}" dt="2021-06-10T06:34:10.110" v="170" actId="478"/>
          <ac:spMkLst>
            <pc:docMk/>
            <pc:sldMk cId="389855978" sldId="1950"/>
            <ac:spMk id="5" creationId="{362DF3C4-E207-4ADF-B8D2-423696191FDE}"/>
          </ac:spMkLst>
        </pc:spChg>
        <pc:spChg chg="del mod">
          <ac:chgData name="Silviu Niculita" userId="c225ca43ec9c2f2d" providerId="LiveId" clId="{BBCA61B4-ECBB-A945-B889-10B24DD72797}" dt="2021-06-10T06:34:14.669" v="173" actId="478"/>
          <ac:spMkLst>
            <pc:docMk/>
            <pc:sldMk cId="389855978" sldId="1950"/>
            <ac:spMk id="6" creationId="{B7FA07BF-0B1E-4302-9A8B-EE378D9B4CD3}"/>
          </ac:spMkLst>
        </pc:spChg>
      </pc:sldChg>
      <pc:sldChg chg="delSp mod">
        <pc:chgData name="Silviu Niculita" userId="c225ca43ec9c2f2d" providerId="LiveId" clId="{BBCA61B4-ECBB-A945-B889-10B24DD72797}" dt="2021-06-10T06:34:04.384" v="168" actId="478"/>
        <pc:sldMkLst>
          <pc:docMk/>
          <pc:sldMk cId="1552314003" sldId="1951"/>
        </pc:sldMkLst>
        <pc:spChg chg="del">
          <ac:chgData name="Silviu Niculita" userId="c225ca43ec9c2f2d" providerId="LiveId" clId="{BBCA61B4-ECBB-A945-B889-10B24DD72797}" dt="2021-06-10T06:34:01.684" v="166" actId="478"/>
          <ac:spMkLst>
            <pc:docMk/>
            <pc:sldMk cId="1552314003" sldId="1951"/>
            <ac:spMk id="4" creationId="{6222F822-DC31-41A8-81AD-91C28669EA8B}"/>
          </ac:spMkLst>
        </pc:spChg>
        <pc:spChg chg="del">
          <ac:chgData name="Silviu Niculita" userId="c225ca43ec9c2f2d" providerId="LiveId" clId="{BBCA61B4-ECBB-A945-B889-10B24DD72797}" dt="2021-06-10T06:34:02.597" v="167" actId="478"/>
          <ac:spMkLst>
            <pc:docMk/>
            <pc:sldMk cId="1552314003" sldId="1951"/>
            <ac:spMk id="5" creationId="{362DF3C4-E207-4ADF-B8D2-423696191FDE}"/>
          </ac:spMkLst>
        </pc:spChg>
        <pc:spChg chg="del">
          <ac:chgData name="Silviu Niculita" userId="c225ca43ec9c2f2d" providerId="LiveId" clId="{BBCA61B4-ECBB-A945-B889-10B24DD72797}" dt="2021-06-10T06:34:04.384" v="168" actId="478"/>
          <ac:spMkLst>
            <pc:docMk/>
            <pc:sldMk cId="1552314003" sldId="1951"/>
            <ac:spMk id="6" creationId="{B7FA07BF-0B1E-4302-9A8B-EE378D9B4CD3}"/>
          </ac:spMkLst>
        </pc:spChg>
      </pc:sldChg>
      <pc:sldChg chg="addSp delSp mod">
        <pc:chgData name="Silviu Niculita" userId="c225ca43ec9c2f2d" providerId="LiveId" clId="{BBCA61B4-ECBB-A945-B889-10B24DD72797}" dt="2021-06-10T06:33:10.566" v="148" actId="478"/>
        <pc:sldMkLst>
          <pc:docMk/>
          <pc:sldMk cId="4282489654" sldId="1952"/>
        </pc:sldMkLst>
        <pc:spChg chg="add del">
          <ac:chgData name="Silviu Niculita" userId="c225ca43ec9c2f2d" providerId="LiveId" clId="{BBCA61B4-ECBB-A945-B889-10B24DD72797}" dt="2021-06-10T06:33:07.518" v="147" actId="478"/>
          <ac:spMkLst>
            <pc:docMk/>
            <pc:sldMk cId="4282489654" sldId="1952"/>
            <ac:spMk id="4" creationId="{CF447AD4-27C2-43CD-AAB1-A684AAE432CF}"/>
          </ac:spMkLst>
        </pc:spChg>
        <pc:spChg chg="add del">
          <ac:chgData name="Silviu Niculita" userId="c225ca43ec9c2f2d" providerId="LiveId" clId="{BBCA61B4-ECBB-A945-B889-10B24DD72797}" dt="2021-06-10T06:33:05.432" v="146" actId="478"/>
          <ac:spMkLst>
            <pc:docMk/>
            <pc:sldMk cId="4282489654" sldId="1952"/>
            <ac:spMk id="5" creationId="{8488F80D-3ED4-4623-8F50-766155FE5C29}"/>
          </ac:spMkLst>
        </pc:spChg>
        <pc:spChg chg="add del">
          <ac:chgData name="Silviu Niculita" userId="c225ca43ec9c2f2d" providerId="LiveId" clId="{BBCA61B4-ECBB-A945-B889-10B24DD72797}" dt="2021-06-10T06:33:10.566" v="148" actId="478"/>
          <ac:spMkLst>
            <pc:docMk/>
            <pc:sldMk cId="4282489654" sldId="1952"/>
            <ac:spMk id="6" creationId="{59F807C9-172C-4E79-A66C-E1A725B6B57F}"/>
          </ac:spMkLst>
        </pc:spChg>
      </pc:sldChg>
      <pc:sldChg chg="addSp delSp modSp del mod modClrScheme chgLayout">
        <pc:chgData name="Silviu Niculita" userId="c225ca43ec9c2f2d" providerId="LiveId" clId="{BBCA61B4-ECBB-A945-B889-10B24DD72797}" dt="2021-06-10T06:32:52.751" v="141" actId="2696"/>
        <pc:sldMkLst>
          <pc:docMk/>
          <pc:sldMk cId="192712803" sldId="1953"/>
        </pc:sldMkLst>
        <pc:spChg chg="add del mod ord">
          <ac:chgData name="Silviu Niculita" userId="c225ca43ec9c2f2d" providerId="LiveId" clId="{BBCA61B4-ECBB-A945-B889-10B24DD72797}" dt="2021-06-10T06:32:18.195" v="114" actId="478"/>
          <ac:spMkLst>
            <pc:docMk/>
            <pc:sldMk cId="192712803" sldId="1953"/>
            <ac:spMk id="2" creationId="{8166A080-5E04-6844-B3F8-4DC44C7A0CBB}"/>
          </ac:spMkLst>
        </pc:spChg>
        <pc:spChg chg="mod ord">
          <ac:chgData name="Silviu Niculita" userId="c225ca43ec9c2f2d" providerId="LiveId" clId="{BBCA61B4-ECBB-A945-B889-10B24DD72797}" dt="2021-06-10T06:32:13.211" v="113" actId="700"/>
          <ac:spMkLst>
            <pc:docMk/>
            <pc:sldMk cId="192712803" sldId="1953"/>
            <ac:spMk id="3" creationId="{389C1F6F-588E-447A-8828-D46A9CD471F6}"/>
          </ac:spMkLst>
        </pc:spChg>
        <pc:spChg chg="del">
          <ac:chgData name="Silviu Niculita" userId="c225ca43ec9c2f2d" providerId="LiveId" clId="{BBCA61B4-ECBB-A945-B889-10B24DD72797}" dt="2021-06-10T06:17:23.159" v="86" actId="478"/>
          <ac:spMkLst>
            <pc:docMk/>
            <pc:sldMk cId="192712803" sldId="1953"/>
            <ac:spMk id="4" creationId="{19802E5C-F626-4ECA-A997-406E4C4DA8BF}"/>
          </ac:spMkLst>
        </pc:spChg>
        <pc:spChg chg="del">
          <ac:chgData name="Silviu Niculita" userId="c225ca43ec9c2f2d" providerId="LiveId" clId="{BBCA61B4-ECBB-A945-B889-10B24DD72797}" dt="2021-06-10T06:17:24.650" v="87" actId="478"/>
          <ac:spMkLst>
            <pc:docMk/>
            <pc:sldMk cId="192712803" sldId="1953"/>
            <ac:spMk id="5" creationId="{64C5A70C-A299-4150-9F69-28A189F6CB5D}"/>
          </ac:spMkLst>
        </pc:spChg>
        <pc:spChg chg="del">
          <ac:chgData name="Silviu Niculita" userId="c225ca43ec9c2f2d" providerId="LiveId" clId="{BBCA61B4-ECBB-A945-B889-10B24DD72797}" dt="2021-06-10T06:17:28.552" v="88" actId="478"/>
          <ac:spMkLst>
            <pc:docMk/>
            <pc:sldMk cId="192712803" sldId="1953"/>
            <ac:spMk id="6" creationId="{8CECBB60-7899-4D08-9FC4-28C8078BB53D}"/>
          </ac:spMkLst>
        </pc:spChg>
        <pc:spChg chg="add del mod ord">
          <ac:chgData name="Silviu Niculita" userId="c225ca43ec9c2f2d" providerId="LiveId" clId="{BBCA61B4-ECBB-A945-B889-10B24DD72797}" dt="2021-06-10T06:32:13.211" v="113" actId="700"/>
          <ac:spMkLst>
            <pc:docMk/>
            <pc:sldMk cId="192712803" sldId="1953"/>
            <ac:spMk id="7" creationId="{6DE78681-17EC-449E-B005-4C8040C9958F}"/>
          </ac:spMkLst>
        </pc:spChg>
        <pc:spChg chg="add del mod">
          <ac:chgData name="Silviu Niculita" userId="c225ca43ec9c2f2d" providerId="LiveId" clId="{BBCA61B4-ECBB-A945-B889-10B24DD72797}" dt="2021-06-10T06:32:09.587" v="110" actId="478"/>
          <ac:spMkLst>
            <pc:docMk/>
            <pc:sldMk cId="192712803" sldId="1953"/>
            <ac:spMk id="9" creationId="{3EC8A091-5269-0647-91E4-E99A2E8A1893}"/>
          </ac:spMkLst>
        </pc:spChg>
        <pc:picChg chg="del mod">
          <ac:chgData name="Silviu Niculita" userId="c225ca43ec9c2f2d" providerId="LiveId" clId="{BBCA61B4-ECBB-A945-B889-10B24DD72797}" dt="2021-06-10T06:32:39.368" v="134" actId="21"/>
          <ac:picMkLst>
            <pc:docMk/>
            <pc:sldMk cId="192712803" sldId="1953"/>
            <ac:picMk id="11" creationId="{1532B04C-8957-4313-AC6D-A34A3987359A}"/>
          </ac:picMkLst>
        </pc:picChg>
      </pc:sldChg>
      <pc:sldChg chg="delSp mod">
        <pc:chgData name="Silviu Niculita" userId="c225ca43ec9c2f2d" providerId="LiveId" clId="{BBCA61B4-ECBB-A945-B889-10B24DD72797}" dt="2021-06-10T06:41:03.233" v="247" actId="478"/>
        <pc:sldMkLst>
          <pc:docMk/>
          <pc:sldMk cId="463739332" sldId="1954"/>
        </pc:sldMkLst>
        <pc:spChg chg="del">
          <ac:chgData name="Silviu Niculita" userId="c225ca43ec9c2f2d" providerId="LiveId" clId="{BBCA61B4-ECBB-A945-B889-10B24DD72797}" dt="2021-06-10T06:41:03.233" v="247" actId="478"/>
          <ac:spMkLst>
            <pc:docMk/>
            <pc:sldMk cId="463739332" sldId="1954"/>
            <ac:spMk id="4" creationId="{0A1F96C1-AF7A-459C-99B3-0CDC9D02C860}"/>
          </ac:spMkLst>
        </pc:spChg>
        <pc:spChg chg="del">
          <ac:chgData name="Silviu Niculita" userId="c225ca43ec9c2f2d" providerId="LiveId" clId="{BBCA61B4-ECBB-A945-B889-10B24DD72797}" dt="2021-06-10T06:41:03.233" v="247" actId="478"/>
          <ac:spMkLst>
            <pc:docMk/>
            <pc:sldMk cId="463739332" sldId="1954"/>
            <ac:spMk id="13" creationId="{F1BC9AA4-74A1-41B2-AEAE-D1E28721BC23}"/>
          </ac:spMkLst>
        </pc:spChg>
      </pc:sldChg>
      <pc:sldChg chg="delSp modSp mod">
        <pc:chgData name="Silviu Niculita" userId="c225ca43ec9c2f2d" providerId="LiveId" clId="{BBCA61B4-ECBB-A945-B889-10B24DD72797}" dt="2021-06-10T06:40:39.735" v="245" actId="1076"/>
        <pc:sldMkLst>
          <pc:docMk/>
          <pc:sldMk cId="4113922888" sldId="1955"/>
        </pc:sldMkLst>
        <pc:spChg chg="del">
          <ac:chgData name="Silviu Niculita" userId="c225ca43ec9c2f2d" providerId="LiveId" clId="{BBCA61B4-ECBB-A945-B889-10B24DD72797}" dt="2021-06-10T06:40:13.331" v="239" actId="478"/>
          <ac:spMkLst>
            <pc:docMk/>
            <pc:sldMk cId="4113922888" sldId="1955"/>
            <ac:spMk id="4" creationId="{0A1F96C1-AF7A-459C-99B3-0CDC9D02C860}"/>
          </ac:spMkLst>
        </pc:spChg>
        <pc:spChg chg="del">
          <ac:chgData name="Silviu Niculita" userId="c225ca43ec9c2f2d" providerId="LiveId" clId="{BBCA61B4-ECBB-A945-B889-10B24DD72797}" dt="2021-06-10T06:40:35.546" v="244" actId="478"/>
          <ac:spMkLst>
            <pc:docMk/>
            <pc:sldMk cId="4113922888" sldId="1955"/>
            <ac:spMk id="5" creationId="{F4DB810B-99E6-4B63-8DD8-863B5856308B}"/>
          </ac:spMkLst>
        </pc:spChg>
        <pc:spChg chg="del">
          <ac:chgData name="Silviu Niculita" userId="c225ca43ec9c2f2d" providerId="LiveId" clId="{BBCA61B4-ECBB-A945-B889-10B24DD72797}" dt="2021-06-10T06:40:13.331" v="239" actId="478"/>
          <ac:spMkLst>
            <pc:docMk/>
            <pc:sldMk cId="4113922888" sldId="1955"/>
            <ac:spMk id="13" creationId="{F1BC9AA4-74A1-41B2-AEAE-D1E28721BC23}"/>
          </ac:spMkLst>
        </pc:spChg>
        <pc:picChg chg="mod">
          <ac:chgData name="Silviu Niculita" userId="c225ca43ec9c2f2d" providerId="LiveId" clId="{BBCA61B4-ECBB-A945-B889-10B24DD72797}" dt="2021-06-10T06:40:39.735" v="245" actId="1076"/>
          <ac:picMkLst>
            <pc:docMk/>
            <pc:sldMk cId="4113922888" sldId="1955"/>
            <ac:picMk id="8" creationId="{2E203266-CA1A-4226-A511-F1D567708BEA}"/>
          </ac:picMkLst>
        </pc:picChg>
      </pc:sldChg>
      <pc:sldChg chg="delSp mod">
        <pc:chgData name="Silviu Niculita" userId="c225ca43ec9c2f2d" providerId="LiveId" clId="{BBCA61B4-ECBB-A945-B889-10B24DD72797}" dt="2021-06-10T06:38:07.186" v="207" actId="478"/>
        <pc:sldMkLst>
          <pc:docMk/>
          <pc:sldMk cId="3516988696" sldId="1956"/>
        </pc:sldMkLst>
        <pc:spChg chg="del">
          <ac:chgData name="Silviu Niculita" userId="c225ca43ec9c2f2d" providerId="LiveId" clId="{BBCA61B4-ECBB-A945-B889-10B24DD72797}" dt="2021-06-10T06:38:07.186" v="207" actId="478"/>
          <ac:spMkLst>
            <pc:docMk/>
            <pc:sldMk cId="3516988696" sldId="1956"/>
            <ac:spMk id="4" creationId="{0357A89D-49E8-41C5-A576-36F757B98A32}"/>
          </ac:spMkLst>
        </pc:spChg>
        <pc:spChg chg="del">
          <ac:chgData name="Silviu Niculita" userId="c225ca43ec9c2f2d" providerId="LiveId" clId="{BBCA61B4-ECBB-A945-B889-10B24DD72797}" dt="2021-06-10T06:38:07.186" v="207" actId="478"/>
          <ac:spMkLst>
            <pc:docMk/>
            <pc:sldMk cId="3516988696" sldId="1956"/>
            <ac:spMk id="5" creationId="{C06395D6-E8C4-4B2A-B35B-2737354F41D5}"/>
          </ac:spMkLst>
        </pc:spChg>
      </pc:sldChg>
      <pc:sldChg chg="delSp modSp mod">
        <pc:chgData name="Silviu Niculita" userId="c225ca43ec9c2f2d" providerId="LiveId" clId="{BBCA61B4-ECBB-A945-B889-10B24DD72797}" dt="2021-06-10T06:37:35.730" v="206" actId="2062"/>
        <pc:sldMkLst>
          <pc:docMk/>
          <pc:sldMk cId="2849714597" sldId="1957"/>
        </pc:sldMkLst>
        <pc:spChg chg="del">
          <ac:chgData name="Silviu Niculita" userId="c225ca43ec9c2f2d" providerId="LiveId" clId="{BBCA61B4-ECBB-A945-B889-10B24DD72797}" dt="2021-06-10T06:36:21.852" v="198" actId="478"/>
          <ac:spMkLst>
            <pc:docMk/>
            <pc:sldMk cId="2849714597" sldId="1957"/>
            <ac:spMk id="4" creationId="{0357A89D-49E8-41C5-A576-36F757B98A32}"/>
          </ac:spMkLst>
        </pc:spChg>
        <pc:spChg chg="del">
          <ac:chgData name="Silviu Niculita" userId="c225ca43ec9c2f2d" providerId="LiveId" clId="{BBCA61B4-ECBB-A945-B889-10B24DD72797}" dt="2021-06-10T06:36:21.852" v="198" actId="478"/>
          <ac:spMkLst>
            <pc:docMk/>
            <pc:sldMk cId="2849714597" sldId="1957"/>
            <ac:spMk id="5" creationId="{C06395D6-E8C4-4B2A-B35B-2737354F41D5}"/>
          </ac:spMkLst>
        </pc:spChg>
        <pc:spChg chg="del">
          <ac:chgData name="Silviu Niculita" userId="c225ca43ec9c2f2d" providerId="LiveId" clId="{BBCA61B4-ECBB-A945-B889-10B24DD72797}" dt="2021-06-10T06:36:24.479" v="199" actId="478"/>
          <ac:spMkLst>
            <pc:docMk/>
            <pc:sldMk cId="2849714597" sldId="1957"/>
            <ac:spMk id="8" creationId="{C74C3DD3-674A-40CE-8267-51E917694B94}"/>
          </ac:spMkLst>
        </pc:spChg>
        <pc:graphicFrameChg chg="modGraphic">
          <ac:chgData name="Silviu Niculita" userId="c225ca43ec9c2f2d" providerId="LiveId" clId="{BBCA61B4-ECBB-A945-B889-10B24DD72797}" dt="2021-06-10T06:37:35.730" v="206" actId="2062"/>
          <ac:graphicFrameMkLst>
            <pc:docMk/>
            <pc:sldMk cId="2849714597" sldId="1957"/>
            <ac:graphicFrameMk id="9" creationId="{6F2193FA-D8F8-4ED4-BAA2-6C14D556F6D3}"/>
          </ac:graphicFrameMkLst>
        </pc:graphicFrameChg>
      </pc:sldChg>
      <pc:sldChg chg="addSp delSp modSp add mod ord">
        <pc:chgData name="Silviu Niculita" userId="c225ca43ec9c2f2d" providerId="LiveId" clId="{BBCA61B4-ECBB-A945-B889-10B24DD72797}" dt="2021-06-10T06:32:51.153" v="140" actId="478"/>
        <pc:sldMkLst>
          <pc:docMk/>
          <pc:sldMk cId="3666659702" sldId="1958"/>
        </pc:sldMkLst>
        <pc:spChg chg="mod">
          <ac:chgData name="Silviu Niculita" userId="c225ca43ec9c2f2d" providerId="LiveId" clId="{BBCA61B4-ECBB-A945-B889-10B24DD72797}" dt="2021-06-10T06:32:36.073" v="133" actId="20577"/>
          <ac:spMkLst>
            <pc:docMk/>
            <pc:sldMk cId="3666659702" sldId="1958"/>
            <ac:spMk id="2" creationId="{24F6D7A3-5DCB-4637-86CA-865FC015A7DE}"/>
          </ac:spMkLst>
        </pc:spChg>
        <pc:spChg chg="del">
          <ac:chgData name="Silviu Niculita" userId="c225ca43ec9c2f2d" providerId="LiveId" clId="{BBCA61B4-ECBB-A945-B889-10B24DD72797}" dt="2021-06-10T06:32:42.704" v="135" actId="478"/>
          <ac:spMkLst>
            <pc:docMk/>
            <pc:sldMk cId="3666659702" sldId="1958"/>
            <ac:spMk id="3" creationId="{605676BE-09B6-4581-97C4-4A40E9FB77E6}"/>
          </ac:spMkLst>
        </pc:spChg>
        <pc:spChg chg="del">
          <ac:chgData name="Silviu Niculita" userId="c225ca43ec9c2f2d" providerId="LiveId" clId="{BBCA61B4-ECBB-A945-B889-10B24DD72797}" dt="2021-06-10T06:32:47.951" v="138" actId="478"/>
          <ac:spMkLst>
            <pc:docMk/>
            <pc:sldMk cId="3666659702" sldId="1958"/>
            <ac:spMk id="4" creationId="{789531F4-2C11-4460-AAAE-1731575FD88B}"/>
          </ac:spMkLst>
        </pc:spChg>
        <pc:spChg chg="del">
          <ac:chgData name="Silviu Niculita" userId="c225ca43ec9c2f2d" providerId="LiveId" clId="{BBCA61B4-ECBB-A945-B889-10B24DD72797}" dt="2021-06-10T06:32:48.846" v="139" actId="478"/>
          <ac:spMkLst>
            <pc:docMk/>
            <pc:sldMk cId="3666659702" sldId="1958"/>
            <ac:spMk id="5" creationId="{7CA7B360-399A-4456-A75E-BAF4DD766E10}"/>
          </ac:spMkLst>
        </pc:spChg>
        <pc:spChg chg="del">
          <ac:chgData name="Silviu Niculita" userId="c225ca43ec9c2f2d" providerId="LiveId" clId="{BBCA61B4-ECBB-A945-B889-10B24DD72797}" dt="2021-06-10T06:32:51.153" v="140" actId="478"/>
          <ac:spMkLst>
            <pc:docMk/>
            <pc:sldMk cId="3666659702" sldId="1958"/>
            <ac:spMk id="6" creationId="{982FB861-3276-43D4-9D25-66DC508FFA96}"/>
          </ac:spMkLst>
        </pc:spChg>
        <pc:spChg chg="add del mod">
          <ac:chgData name="Silviu Niculita" userId="c225ca43ec9c2f2d" providerId="LiveId" clId="{BBCA61B4-ECBB-A945-B889-10B24DD72797}" dt="2021-06-10T06:32:46.034" v="137" actId="478"/>
          <ac:spMkLst>
            <pc:docMk/>
            <pc:sldMk cId="3666659702" sldId="1958"/>
            <ac:spMk id="8" creationId="{A8F10FCB-7F5A-C24D-843F-1195E0A0E209}"/>
          </ac:spMkLst>
        </pc:spChg>
        <pc:picChg chg="add mod">
          <ac:chgData name="Silviu Niculita" userId="c225ca43ec9c2f2d" providerId="LiveId" clId="{BBCA61B4-ECBB-A945-B889-10B24DD72797}" dt="2021-06-10T06:32:43.213" v="136"/>
          <ac:picMkLst>
            <pc:docMk/>
            <pc:sldMk cId="3666659702" sldId="1958"/>
            <ac:picMk id="9" creationId="{C8A61F81-D049-2941-943D-08DE1CCAC704}"/>
          </ac:picMkLst>
        </pc:picChg>
      </pc:sldChg>
      <pc:sldChg chg="addSp delSp modSp new mod">
        <pc:chgData name="Silviu Niculita" userId="c225ca43ec9c2f2d" providerId="LiveId" clId="{BBCA61B4-ECBB-A945-B889-10B24DD72797}" dt="2021-06-10T08:55:20.550" v="622" actId="5793"/>
        <pc:sldMkLst>
          <pc:docMk/>
          <pc:sldMk cId="2100156482" sldId="1959"/>
        </pc:sldMkLst>
        <pc:spChg chg="mod">
          <ac:chgData name="Silviu Niculita" userId="c225ca43ec9c2f2d" providerId="LiveId" clId="{BBCA61B4-ECBB-A945-B889-10B24DD72797}" dt="2021-06-10T08:49:39.771" v="425" actId="20577"/>
          <ac:spMkLst>
            <pc:docMk/>
            <pc:sldMk cId="2100156482" sldId="1959"/>
            <ac:spMk id="2" creationId="{FFDE8074-2AF7-DC43-9AA0-FC9AB8D0B93B}"/>
          </ac:spMkLst>
        </pc:spChg>
        <pc:spChg chg="mod">
          <ac:chgData name="Silviu Niculita" userId="c225ca43ec9c2f2d" providerId="LiveId" clId="{BBCA61B4-ECBB-A945-B889-10B24DD72797}" dt="2021-06-10T08:55:20.550" v="622" actId="5793"/>
          <ac:spMkLst>
            <pc:docMk/>
            <pc:sldMk cId="2100156482" sldId="1959"/>
            <ac:spMk id="3" creationId="{E72C2FF8-8A2B-AB4C-BBE4-F62604E66CA5}"/>
          </ac:spMkLst>
        </pc:spChg>
        <pc:spChg chg="del">
          <ac:chgData name="Silviu Niculita" userId="c225ca43ec9c2f2d" providerId="LiveId" clId="{BBCA61B4-ECBB-A945-B889-10B24DD72797}" dt="2021-06-10T08:52:03.415" v="443" actId="478"/>
          <ac:spMkLst>
            <pc:docMk/>
            <pc:sldMk cId="2100156482" sldId="1959"/>
            <ac:spMk id="4" creationId="{E76F74DD-342F-244D-A22F-27E0179699EC}"/>
          </ac:spMkLst>
        </pc:spChg>
        <pc:spChg chg="del">
          <ac:chgData name="Silviu Niculita" userId="c225ca43ec9c2f2d" providerId="LiveId" clId="{BBCA61B4-ECBB-A945-B889-10B24DD72797}" dt="2021-06-10T08:52:04.581" v="444" actId="478"/>
          <ac:spMkLst>
            <pc:docMk/>
            <pc:sldMk cId="2100156482" sldId="1959"/>
            <ac:spMk id="5" creationId="{A1628D7B-F9D5-D64A-83D3-B545EFA74CD7}"/>
          </ac:spMkLst>
        </pc:spChg>
        <pc:picChg chg="add mod">
          <ac:chgData name="Silviu Niculita" userId="c225ca43ec9c2f2d" providerId="LiveId" clId="{BBCA61B4-ECBB-A945-B889-10B24DD72797}" dt="2021-06-10T08:54:49.474" v="613" actId="1035"/>
          <ac:picMkLst>
            <pc:docMk/>
            <pc:sldMk cId="2100156482" sldId="1959"/>
            <ac:picMk id="6" creationId="{0C544DA1-1D60-2346-9B70-389F9E71973C}"/>
          </ac:picMkLst>
        </pc:picChg>
        <pc:picChg chg="add mod">
          <ac:chgData name="Silviu Niculita" userId="c225ca43ec9c2f2d" providerId="LiveId" clId="{BBCA61B4-ECBB-A945-B889-10B24DD72797}" dt="2021-06-10T08:54:49.474" v="613" actId="1035"/>
          <ac:picMkLst>
            <pc:docMk/>
            <pc:sldMk cId="2100156482" sldId="1959"/>
            <ac:picMk id="7" creationId="{12BA2726-4325-B249-852A-F5DA7D5A1BF9}"/>
          </ac:picMkLst>
        </pc:picChg>
        <pc:picChg chg="add mod">
          <ac:chgData name="Silviu Niculita" userId="c225ca43ec9c2f2d" providerId="LiveId" clId="{BBCA61B4-ECBB-A945-B889-10B24DD72797}" dt="2021-06-10T08:54:56.108" v="614" actId="1076"/>
          <ac:picMkLst>
            <pc:docMk/>
            <pc:sldMk cId="2100156482" sldId="1959"/>
            <ac:picMk id="8" creationId="{79B825AF-3EC2-AD41-B607-789EA2710071}"/>
          </ac:picMkLst>
        </pc:picChg>
        <pc:picChg chg="add mod">
          <ac:chgData name="Silviu Niculita" userId="c225ca43ec9c2f2d" providerId="LiveId" clId="{BBCA61B4-ECBB-A945-B889-10B24DD72797}" dt="2021-06-10T08:54:49.474" v="613" actId="1035"/>
          <ac:picMkLst>
            <pc:docMk/>
            <pc:sldMk cId="2100156482" sldId="1959"/>
            <ac:picMk id="9" creationId="{34C5AF81-3788-E541-B1ED-93611F947088}"/>
          </ac:picMkLst>
        </pc:picChg>
        <pc:picChg chg="add mod">
          <ac:chgData name="Silviu Niculita" userId="c225ca43ec9c2f2d" providerId="LiveId" clId="{BBCA61B4-ECBB-A945-B889-10B24DD72797}" dt="2021-06-10T08:54:49.474" v="613" actId="1035"/>
          <ac:picMkLst>
            <pc:docMk/>
            <pc:sldMk cId="2100156482" sldId="1959"/>
            <ac:picMk id="10" creationId="{9FF22591-41A2-D549-9C27-BDCCE98CF240}"/>
          </ac:picMkLst>
        </pc:picChg>
        <pc:picChg chg="add mod">
          <ac:chgData name="Silviu Niculita" userId="c225ca43ec9c2f2d" providerId="LiveId" clId="{BBCA61B4-ECBB-A945-B889-10B24DD72797}" dt="2021-06-10T08:54:49.474" v="613" actId="1035"/>
          <ac:picMkLst>
            <pc:docMk/>
            <pc:sldMk cId="2100156482" sldId="1959"/>
            <ac:picMk id="11" creationId="{AC5EB2E0-3B21-EF45-B87B-623882E9A811}"/>
          </ac:picMkLst>
        </pc:picChg>
        <pc:picChg chg="add mod">
          <ac:chgData name="Silviu Niculita" userId="c225ca43ec9c2f2d" providerId="LiveId" clId="{BBCA61B4-ECBB-A945-B889-10B24DD72797}" dt="2021-06-10T08:54:58.643" v="615" actId="1076"/>
          <ac:picMkLst>
            <pc:docMk/>
            <pc:sldMk cId="2100156482" sldId="1959"/>
            <ac:picMk id="12" creationId="{AFA5EFEA-83C3-CE45-B4D3-C0F561382934}"/>
          </ac:picMkLst>
        </pc:picChg>
        <pc:picChg chg="add mod">
          <ac:chgData name="Silviu Niculita" userId="c225ca43ec9c2f2d" providerId="LiveId" clId="{BBCA61B4-ECBB-A945-B889-10B24DD72797}" dt="2021-06-10T08:54:49.474" v="613" actId="1035"/>
          <ac:picMkLst>
            <pc:docMk/>
            <pc:sldMk cId="2100156482" sldId="1959"/>
            <ac:picMk id="13" creationId="{C9839D47-B33E-764B-8C69-89D67D25488F}"/>
          </ac:picMkLst>
        </pc:picChg>
      </pc:sldChg>
      <pc:sldChg chg="modSp add mod">
        <pc:chgData name="Silviu Niculita" userId="c225ca43ec9c2f2d" providerId="LiveId" clId="{BBCA61B4-ECBB-A945-B889-10B24DD72797}" dt="2021-06-10T08:58:31.759" v="653" actId="20577"/>
        <pc:sldMkLst>
          <pc:docMk/>
          <pc:sldMk cId="1047787633" sldId="1960"/>
        </pc:sldMkLst>
        <pc:spChg chg="mod">
          <ac:chgData name="Silviu Niculita" userId="c225ca43ec9c2f2d" providerId="LiveId" clId="{BBCA61B4-ECBB-A945-B889-10B24DD72797}" dt="2021-06-10T08:58:31.759" v="653" actId="20577"/>
          <ac:spMkLst>
            <pc:docMk/>
            <pc:sldMk cId="1047787633" sldId="1960"/>
            <ac:spMk id="2" creationId="{8AC06049-7C05-4A20-AD0F-49BE57051291}"/>
          </ac:spMkLst>
        </pc:spChg>
      </pc:sldChg>
      <pc:sldChg chg="addSp delSp modSp new mod chgLayout">
        <pc:chgData name="Silviu Niculita" userId="c225ca43ec9c2f2d" providerId="LiveId" clId="{BBCA61B4-ECBB-A945-B889-10B24DD72797}" dt="2021-06-10T09:01:30.569" v="696" actId="700"/>
        <pc:sldMkLst>
          <pc:docMk/>
          <pc:sldMk cId="3087935730" sldId="1961"/>
        </pc:sldMkLst>
        <pc:spChg chg="mod ord">
          <ac:chgData name="Silviu Niculita" userId="c225ca43ec9c2f2d" providerId="LiveId" clId="{BBCA61B4-ECBB-A945-B889-10B24DD72797}" dt="2021-06-10T09:01:30.569" v="696" actId="700"/>
          <ac:spMkLst>
            <pc:docMk/>
            <pc:sldMk cId="3087935730" sldId="1961"/>
            <ac:spMk id="2" creationId="{35D586C1-5C94-294D-A80B-95CB673D195E}"/>
          </ac:spMkLst>
        </pc:spChg>
        <pc:spChg chg="del mod">
          <ac:chgData name="Silviu Niculita" userId="c225ca43ec9c2f2d" providerId="LiveId" clId="{BBCA61B4-ECBB-A945-B889-10B24DD72797}" dt="2021-06-10T09:00:31.404" v="658" actId="478"/>
          <ac:spMkLst>
            <pc:docMk/>
            <pc:sldMk cId="3087935730" sldId="1961"/>
            <ac:spMk id="3" creationId="{BEA232AC-BFE4-9D4E-B960-CC300765BEAD}"/>
          </ac:spMkLst>
        </pc:spChg>
        <pc:spChg chg="del">
          <ac:chgData name="Silviu Niculita" userId="c225ca43ec9c2f2d" providerId="LiveId" clId="{BBCA61B4-ECBB-A945-B889-10B24DD72797}" dt="2021-06-10T08:58:48.472" v="655" actId="478"/>
          <ac:spMkLst>
            <pc:docMk/>
            <pc:sldMk cId="3087935730" sldId="1961"/>
            <ac:spMk id="4" creationId="{0FD59AD4-86CB-7C48-8605-98741313EDFF}"/>
          </ac:spMkLst>
        </pc:spChg>
        <pc:spChg chg="del">
          <ac:chgData name="Silviu Niculita" userId="c225ca43ec9c2f2d" providerId="LiveId" clId="{BBCA61B4-ECBB-A945-B889-10B24DD72797}" dt="2021-06-10T08:58:51.260" v="656" actId="478"/>
          <ac:spMkLst>
            <pc:docMk/>
            <pc:sldMk cId="3087935730" sldId="1961"/>
            <ac:spMk id="5" creationId="{9B48F0E0-7680-AA44-971D-F1321D981A2D}"/>
          </ac:spMkLst>
        </pc:spChg>
        <pc:spChg chg="add del mod">
          <ac:chgData name="Silviu Niculita" userId="c225ca43ec9c2f2d" providerId="LiveId" clId="{BBCA61B4-ECBB-A945-B889-10B24DD72797}" dt="2021-06-10T09:00:35.154" v="659" actId="478"/>
          <ac:spMkLst>
            <pc:docMk/>
            <pc:sldMk cId="3087935730" sldId="1961"/>
            <ac:spMk id="7" creationId="{35BBB0FF-FEBA-854E-8911-1132201F8DA5}"/>
          </ac:spMkLst>
        </pc:spChg>
        <pc:spChg chg="add mod ord">
          <ac:chgData name="Silviu Niculita" userId="c225ca43ec9c2f2d" providerId="LiveId" clId="{BBCA61B4-ECBB-A945-B889-10B24DD72797}" dt="2021-06-10T09:01:30.569" v="696" actId="700"/>
          <ac:spMkLst>
            <pc:docMk/>
            <pc:sldMk cId="3087935730" sldId="1961"/>
            <ac:spMk id="10" creationId="{DBE9F947-9A0A-5E46-9721-2A3A30070AEA}"/>
          </ac:spMkLst>
        </pc:spChg>
        <pc:picChg chg="add mod modCrop">
          <ac:chgData name="Silviu Niculita" userId="c225ca43ec9c2f2d" providerId="LiveId" clId="{BBCA61B4-ECBB-A945-B889-10B24DD72797}" dt="2021-06-10T09:01:01.516" v="663" actId="1076"/>
          <ac:picMkLst>
            <pc:docMk/>
            <pc:sldMk cId="3087935730" sldId="1961"/>
            <ac:picMk id="9" creationId="{0BB87C6A-F010-A743-A167-C4A59EE6DD8D}"/>
          </ac:picMkLst>
        </pc:picChg>
      </pc:sldChg>
      <pc:sldChg chg="addSp delSp modSp new mod">
        <pc:chgData name="Silviu Niculita" userId="c225ca43ec9c2f2d" providerId="LiveId" clId="{BBCA61B4-ECBB-A945-B889-10B24DD72797}" dt="2021-06-10T09:09:48.690" v="843" actId="732"/>
        <pc:sldMkLst>
          <pc:docMk/>
          <pc:sldMk cId="3143777508" sldId="1962"/>
        </pc:sldMkLst>
        <pc:spChg chg="mod">
          <ac:chgData name="Silviu Niculita" userId="c225ca43ec9c2f2d" providerId="LiveId" clId="{BBCA61B4-ECBB-A945-B889-10B24DD72797}" dt="2021-06-10T09:03:32.207" v="733" actId="20577"/>
          <ac:spMkLst>
            <pc:docMk/>
            <pc:sldMk cId="3143777508" sldId="1962"/>
            <ac:spMk id="2" creationId="{937DABD2-E2A7-364C-ABF7-F320E1F51116}"/>
          </ac:spMkLst>
        </pc:spChg>
        <pc:spChg chg="del">
          <ac:chgData name="Silviu Niculita" userId="c225ca43ec9c2f2d" providerId="LiveId" clId="{BBCA61B4-ECBB-A945-B889-10B24DD72797}" dt="2021-06-10T09:02:05.626" v="698"/>
          <ac:spMkLst>
            <pc:docMk/>
            <pc:sldMk cId="3143777508" sldId="1962"/>
            <ac:spMk id="3" creationId="{6BD597D9-E600-3C43-B2FA-CF15F9BCA26F}"/>
          </ac:spMkLst>
        </pc:spChg>
        <pc:spChg chg="del">
          <ac:chgData name="Silviu Niculita" userId="c225ca43ec9c2f2d" providerId="LiveId" clId="{BBCA61B4-ECBB-A945-B889-10B24DD72797}" dt="2021-06-10T09:02:30.964" v="717" actId="478"/>
          <ac:spMkLst>
            <pc:docMk/>
            <pc:sldMk cId="3143777508" sldId="1962"/>
            <ac:spMk id="4" creationId="{86976348-1D3A-F74C-B70A-C9EC40D7146E}"/>
          </ac:spMkLst>
        </pc:spChg>
        <pc:spChg chg="del">
          <ac:chgData name="Silviu Niculita" userId="c225ca43ec9c2f2d" providerId="LiveId" clId="{BBCA61B4-ECBB-A945-B889-10B24DD72797}" dt="2021-06-10T09:02:36.827" v="720" actId="478"/>
          <ac:spMkLst>
            <pc:docMk/>
            <pc:sldMk cId="3143777508" sldId="1962"/>
            <ac:spMk id="5" creationId="{C19362DB-91BF-0342-943E-33026B8EFB5F}"/>
          </ac:spMkLst>
        </pc:spChg>
        <pc:spChg chg="add del mod">
          <ac:chgData name="Silviu Niculita" userId="c225ca43ec9c2f2d" providerId="LiveId" clId="{BBCA61B4-ECBB-A945-B889-10B24DD72797}" dt="2021-06-10T09:02:34.159" v="719" actId="478"/>
          <ac:spMkLst>
            <pc:docMk/>
            <pc:sldMk cId="3143777508" sldId="1962"/>
            <ac:spMk id="9" creationId="{C03EF3F7-69CA-4C4D-A7EB-55EFB55E3D73}"/>
          </ac:spMkLst>
        </pc:spChg>
        <pc:picChg chg="add del mod modCrop">
          <ac:chgData name="Silviu Niculita" userId="c225ca43ec9c2f2d" providerId="LiveId" clId="{BBCA61B4-ECBB-A945-B889-10B24DD72797}" dt="2021-06-10T09:09:48.690" v="843" actId="732"/>
          <ac:picMkLst>
            <pc:docMk/>
            <pc:sldMk cId="3143777508" sldId="1962"/>
            <ac:picMk id="7" creationId="{ABF22D69-532E-6347-AED1-E2A8A17498D3}"/>
          </ac:picMkLst>
        </pc:picChg>
      </pc:sldChg>
      <pc:sldChg chg="addSp delSp modSp new mod">
        <pc:chgData name="Silviu Niculita" userId="c225ca43ec9c2f2d" providerId="LiveId" clId="{BBCA61B4-ECBB-A945-B889-10B24DD72797}" dt="2021-06-10T09:04:59.129" v="769" actId="1076"/>
        <pc:sldMkLst>
          <pc:docMk/>
          <pc:sldMk cId="2750324340" sldId="1963"/>
        </pc:sldMkLst>
        <pc:spChg chg="mod">
          <ac:chgData name="Silviu Niculita" userId="c225ca43ec9c2f2d" providerId="LiveId" clId="{BBCA61B4-ECBB-A945-B889-10B24DD72797}" dt="2021-06-10T09:04:17.330" v="757" actId="20577"/>
          <ac:spMkLst>
            <pc:docMk/>
            <pc:sldMk cId="2750324340" sldId="1963"/>
            <ac:spMk id="2" creationId="{4D85AD61-F903-0D4E-8654-4C8710819131}"/>
          </ac:spMkLst>
        </pc:spChg>
        <pc:spChg chg="del">
          <ac:chgData name="Silviu Niculita" userId="c225ca43ec9c2f2d" providerId="LiveId" clId="{BBCA61B4-ECBB-A945-B889-10B24DD72797}" dt="2021-06-10T09:04:25.118" v="758" actId="478"/>
          <ac:spMkLst>
            <pc:docMk/>
            <pc:sldMk cId="2750324340" sldId="1963"/>
            <ac:spMk id="3" creationId="{96DA284D-540F-5644-89C4-648A6B9B5F0B}"/>
          </ac:spMkLst>
        </pc:spChg>
        <pc:spChg chg="del">
          <ac:chgData name="Silviu Niculita" userId="c225ca43ec9c2f2d" providerId="LiveId" clId="{BBCA61B4-ECBB-A945-B889-10B24DD72797}" dt="2021-06-10T09:04:45.410" v="766" actId="478"/>
          <ac:spMkLst>
            <pc:docMk/>
            <pc:sldMk cId="2750324340" sldId="1963"/>
            <ac:spMk id="4" creationId="{5803CF68-FB2C-DA4D-BB97-A0CCE2FB42CD}"/>
          </ac:spMkLst>
        </pc:spChg>
        <pc:spChg chg="del">
          <ac:chgData name="Silviu Niculita" userId="c225ca43ec9c2f2d" providerId="LiveId" clId="{BBCA61B4-ECBB-A945-B889-10B24DD72797}" dt="2021-06-10T09:04:48.181" v="767" actId="478"/>
          <ac:spMkLst>
            <pc:docMk/>
            <pc:sldMk cId="2750324340" sldId="1963"/>
            <ac:spMk id="5" creationId="{4822761F-618B-8949-8346-FD81FF107E98}"/>
          </ac:spMkLst>
        </pc:spChg>
        <pc:picChg chg="add mod">
          <ac:chgData name="Silviu Niculita" userId="c225ca43ec9c2f2d" providerId="LiveId" clId="{BBCA61B4-ECBB-A945-B889-10B24DD72797}" dt="2021-06-10T09:04:59.129" v="769" actId="1076"/>
          <ac:picMkLst>
            <pc:docMk/>
            <pc:sldMk cId="2750324340" sldId="1963"/>
            <ac:picMk id="7" creationId="{5161C7D3-65C1-294C-B3F0-7370331033B1}"/>
          </ac:picMkLst>
        </pc:picChg>
      </pc:sldChg>
      <pc:sldChg chg="addSp delSp modSp new mod">
        <pc:chgData name="Silviu Niculita" userId="c225ca43ec9c2f2d" providerId="LiveId" clId="{BBCA61B4-ECBB-A945-B889-10B24DD72797}" dt="2021-06-10T09:08:55.230" v="842" actId="20577"/>
        <pc:sldMkLst>
          <pc:docMk/>
          <pc:sldMk cId="2332254044" sldId="1964"/>
        </pc:sldMkLst>
        <pc:spChg chg="mod">
          <ac:chgData name="Silviu Niculita" userId="c225ca43ec9c2f2d" providerId="LiveId" clId="{BBCA61B4-ECBB-A945-B889-10B24DD72797}" dt="2021-06-10T09:08:55.230" v="842" actId="20577"/>
          <ac:spMkLst>
            <pc:docMk/>
            <pc:sldMk cId="2332254044" sldId="1964"/>
            <ac:spMk id="2" creationId="{4CCEFA20-D3F0-D645-A3B1-4260CC8A1063}"/>
          </ac:spMkLst>
        </pc:spChg>
        <pc:spChg chg="del">
          <ac:chgData name="Silviu Niculita" userId="c225ca43ec9c2f2d" providerId="LiveId" clId="{BBCA61B4-ECBB-A945-B889-10B24DD72797}" dt="2021-06-10T09:08:04.345" v="771" actId="478"/>
          <ac:spMkLst>
            <pc:docMk/>
            <pc:sldMk cId="2332254044" sldId="1964"/>
            <ac:spMk id="3" creationId="{76974ACF-C21C-354C-85D7-1B9E5817B8ED}"/>
          </ac:spMkLst>
        </pc:spChg>
        <pc:spChg chg="del">
          <ac:chgData name="Silviu Niculita" userId="c225ca43ec9c2f2d" providerId="LiveId" clId="{BBCA61B4-ECBB-A945-B889-10B24DD72797}" dt="2021-06-10T09:08:24.349" v="779" actId="478"/>
          <ac:spMkLst>
            <pc:docMk/>
            <pc:sldMk cId="2332254044" sldId="1964"/>
            <ac:spMk id="4" creationId="{5669BC41-BF84-6F4E-A09A-16A2D26EAC5F}"/>
          </ac:spMkLst>
        </pc:spChg>
        <pc:spChg chg="del">
          <ac:chgData name="Silviu Niculita" userId="c225ca43ec9c2f2d" providerId="LiveId" clId="{BBCA61B4-ECBB-A945-B889-10B24DD72797}" dt="2021-06-10T09:08:21.473" v="778" actId="478"/>
          <ac:spMkLst>
            <pc:docMk/>
            <pc:sldMk cId="2332254044" sldId="1964"/>
            <ac:spMk id="5" creationId="{8FE70CEC-8B7C-A546-A452-9DBFDD604C7C}"/>
          </ac:spMkLst>
        </pc:spChg>
        <pc:picChg chg="add mod">
          <ac:chgData name="Silviu Niculita" userId="c225ca43ec9c2f2d" providerId="LiveId" clId="{BBCA61B4-ECBB-A945-B889-10B24DD72797}" dt="2021-06-10T09:08:41.183" v="784" actId="1076"/>
          <ac:picMkLst>
            <pc:docMk/>
            <pc:sldMk cId="2332254044" sldId="1964"/>
            <ac:picMk id="6" creationId="{78832D69-FD88-9E48-86E9-23E89D356312}"/>
          </ac:picMkLst>
        </pc:picChg>
      </pc:sldChg>
      <pc:sldMasterChg chg="delSp mod delSldLayout modSldLayout">
        <pc:chgData name="Silviu Niculita" userId="c225ca43ec9c2f2d" providerId="LiveId" clId="{BBCA61B4-ECBB-A945-B889-10B24DD72797}" dt="2021-06-10T06:32:52.751" v="141" actId="2696"/>
        <pc:sldMasterMkLst>
          <pc:docMk/>
          <pc:sldMasterMk cId="674065678" sldId="2147483713"/>
        </pc:sldMasterMkLst>
        <pc:spChg chg="del">
          <ac:chgData name="Silviu Niculita" userId="c225ca43ec9c2f2d" providerId="LiveId" clId="{BBCA61B4-ECBB-A945-B889-10B24DD72797}" dt="2021-06-10T06:15:31.651" v="70" actId="478"/>
          <ac:spMkLst>
            <pc:docMk/>
            <pc:sldMasterMk cId="674065678" sldId="2147483713"/>
            <ac:spMk id="4" creationId="{00000000-0000-0000-0000-000000000000}"/>
          </ac:spMkLst>
        </pc:spChg>
        <pc:spChg chg="del">
          <ac:chgData name="Silviu Niculita" userId="c225ca43ec9c2f2d" providerId="LiveId" clId="{BBCA61B4-ECBB-A945-B889-10B24DD72797}" dt="2021-06-10T06:15:33.003" v="71" actId="478"/>
          <ac:spMkLst>
            <pc:docMk/>
            <pc:sldMasterMk cId="674065678" sldId="2147483713"/>
            <ac:spMk id="5" creationId="{00000000-0000-0000-0000-000000000000}"/>
          </ac:spMkLst>
        </pc:spChg>
        <pc:spChg chg="del">
          <ac:chgData name="Silviu Niculita" userId="c225ca43ec9c2f2d" providerId="LiveId" clId="{BBCA61B4-ECBB-A945-B889-10B24DD72797}" dt="2021-06-10T06:15:34.775" v="72" actId="478"/>
          <ac:spMkLst>
            <pc:docMk/>
            <pc:sldMasterMk cId="674065678" sldId="2147483713"/>
            <ac:spMk id="6" creationId="{00000000-0000-0000-0000-000000000000}"/>
          </ac:spMkLst>
        </pc:spChg>
        <pc:sldLayoutChg chg="delSp modSp mod">
          <pc:chgData name="Silviu Niculita" userId="c225ca43ec9c2f2d" providerId="LiveId" clId="{BBCA61B4-ECBB-A945-B889-10B24DD72797}" dt="2021-06-10T06:15:23.740" v="69" actId="478"/>
          <pc:sldLayoutMkLst>
            <pc:docMk/>
            <pc:sldMasterMk cId="674065678" sldId="2147483713"/>
            <pc:sldLayoutMk cId="1168796184" sldId="2147483719"/>
          </pc:sldLayoutMkLst>
          <pc:spChg chg="mod">
            <ac:chgData name="Silviu Niculita" userId="c225ca43ec9c2f2d" providerId="LiveId" clId="{BBCA61B4-ECBB-A945-B889-10B24DD72797}" dt="2021-06-10T06:15:20.909" v="67" actId="1076"/>
            <ac:spMkLst>
              <pc:docMk/>
              <pc:sldMasterMk cId="674065678" sldId="2147483713"/>
              <pc:sldLayoutMk cId="1168796184" sldId="2147483719"/>
              <ac:spMk id="2" creationId="{00000000-0000-0000-0000-000000000000}"/>
            </ac:spMkLst>
          </pc:spChg>
          <pc:spChg chg="del">
            <ac:chgData name="Silviu Niculita" userId="c225ca43ec9c2f2d" providerId="LiveId" clId="{BBCA61B4-ECBB-A945-B889-10B24DD72797}" dt="2021-06-10T06:15:15.729" v="66" actId="478"/>
            <ac:spMkLst>
              <pc:docMk/>
              <pc:sldMasterMk cId="674065678" sldId="2147483713"/>
              <pc:sldLayoutMk cId="1168796184" sldId="2147483719"/>
              <ac:spMk id="3" creationId="{00000000-0000-0000-0000-000000000000}"/>
            </ac:spMkLst>
          </pc:spChg>
          <pc:spChg chg="del">
            <ac:chgData name="Silviu Niculita" userId="c225ca43ec9c2f2d" providerId="LiveId" clId="{BBCA61B4-ECBB-A945-B889-10B24DD72797}" dt="2021-06-10T06:15:13.543" v="65" actId="478"/>
            <ac:spMkLst>
              <pc:docMk/>
              <pc:sldMasterMk cId="674065678" sldId="2147483713"/>
              <pc:sldLayoutMk cId="1168796184" sldId="2147483719"/>
              <ac:spMk id="4" creationId="{00000000-0000-0000-0000-000000000000}"/>
            </ac:spMkLst>
          </pc:spChg>
          <pc:spChg chg="del">
            <ac:chgData name="Silviu Niculita" userId="c225ca43ec9c2f2d" providerId="LiveId" clId="{BBCA61B4-ECBB-A945-B889-10B24DD72797}" dt="2021-06-10T06:15:23.740" v="69" actId="478"/>
            <ac:spMkLst>
              <pc:docMk/>
              <pc:sldMasterMk cId="674065678" sldId="2147483713"/>
              <pc:sldLayoutMk cId="1168796184" sldId="2147483719"/>
              <ac:spMk id="5" creationId="{00000000-0000-0000-0000-000000000000}"/>
            </ac:spMkLst>
          </pc:spChg>
          <pc:spChg chg="del">
            <ac:chgData name="Silviu Niculita" userId="c225ca43ec9c2f2d" providerId="LiveId" clId="{BBCA61B4-ECBB-A945-B889-10B24DD72797}" dt="2021-06-10T06:15:22.948" v="68" actId="478"/>
            <ac:spMkLst>
              <pc:docMk/>
              <pc:sldMasterMk cId="674065678" sldId="2147483713"/>
              <pc:sldLayoutMk cId="1168796184" sldId="2147483719"/>
              <ac:spMk id="6" creationId="{00000000-0000-0000-0000-000000000000}"/>
            </ac:spMkLst>
          </pc:spChg>
        </pc:sldLayoutChg>
        <pc:sldLayoutChg chg="del">
          <pc:chgData name="Silviu Niculita" userId="c225ca43ec9c2f2d" providerId="LiveId" clId="{BBCA61B4-ECBB-A945-B889-10B24DD72797}" dt="2021-06-10T06:32:52.751" v="141" actId="2696"/>
          <pc:sldLayoutMkLst>
            <pc:docMk/>
            <pc:sldMasterMk cId="674065678" sldId="2147483713"/>
            <pc:sldLayoutMk cId="1130575962" sldId="2147483748"/>
          </pc:sldLayoutMkLst>
        </pc:sldLayoutChg>
      </pc:sldMasterChg>
    </pc:docChg>
  </pc:docChgLst>
  <pc:docChgLst>
    <pc:chgData name="Silviu Niculita" userId="c225ca43ec9c2f2d" providerId="LiveId" clId="{02FEB1D1-2545-4145-A3B7-0FA2AB43EC0D}"/>
    <pc:docChg chg="undo custSel addSld delSld modSld sldOrd modSection">
      <pc:chgData name="Silviu Niculita" userId="c225ca43ec9c2f2d" providerId="LiveId" clId="{02FEB1D1-2545-4145-A3B7-0FA2AB43EC0D}" dt="2021-06-10T14:58:27.392" v="273"/>
      <pc:docMkLst>
        <pc:docMk/>
      </pc:docMkLst>
      <pc:sldChg chg="addSp modSp mod">
        <pc:chgData name="Silviu Niculita" userId="c225ca43ec9c2f2d" providerId="LiveId" clId="{02FEB1D1-2545-4145-A3B7-0FA2AB43EC0D}" dt="2021-06-10T14:57:03.710" v="272"/>
        <pc:sldMkLst>
          <pc:docMk/>
          <pc:sldMk cId="494491768" sldId="256"/>
        </pc:sldMkLst>
        <pc:spChg chg="mod">
          <ac:chgData name="Silviu Niculita" userId="c225ca43ec9c2f2d" providerId="LiveId" clId="{02FEB1D1-2545-4145-A3B7-0FA2AB43EC0D}" dt="2021-06-10T09:18:10.266" v="29" actId="14100"/>
          <ac:spMkLst>
            <pc:docMk/>
            <pc:sldMk cId="494491768" sldId="256"/>
            <ac:spMk id="2" creationId="{390908EC-571D-413C-93D2-867C7B5B3329}"/>
          </ac:spMkLst>
        </pc:spChg>
        <pc:spChg chg="add mod">
          <ac:chgData name="Silviu Niculita" userId="c225ca43ec9c2f2d" providerId="LiveId" clId="{02FEB1D1-2545-4145-A3B7-0FA2AB43EC0D}" dt="2021-06-10T09:18:45.437" v="52" actId="403"/>
          <ac:spMkLst>
            <pc:docMk/>
            <pc:sldMk cId="494491768" sldId="256"/>
            <ac:spMk id="4" creationId="{C91989C2-F1BE-2F47-89A2-04E900C6E686}"/>
          </ac:spMkLst>
        </pc:spChg>
        <pc:picChg chg="add mod">
          <ac:chgData name="Silviu Niculita" userId="c225ca43ec9c2f2d" providerId="LiveId" clId="{02FEB1D1-2545-4145-A3B7-0FA2AB43EC0D}" dt="2021-06-10T14:57:03.710" v="272"/>
          <ac:picMkLst>
            <pc:docMk/>
            <pc:sldMk cId="494491768" sldId="256"/>
            <ac:picMk id="5" creationId="{B84602EF-FA0A-E74D-A5AE-5B6E6A421D91}"/>
          </ac:picMkLst>
        </pc:picChg>
      </pc:sldChg>
      <pc:sldChg chg="modSp mod">
        <pc:chgData name="Silviu Niculita" userId="c225ca43ec9c2f2d" providerId="LiveId" clId="{02FEB1D1-2545-4145-A3B7-0FA2AB43EC0D}" dt="2021-06-10T09:19:02.677" v="62" actId="20577"/>
        <pc:sldMkLst>
          <pc:docMk/>
          <pc:sldMk cId="3775532558" sldId="257"/>
        </pc:sldMkLst>
        <pc:spChg chg="mod">
          <ac:chgData name="Silviu Niculita" userId="c225ca43ec9c2f2d" providerId="LiveId" clId="{02FEB1D1-2545-4145-A3B7-0FA2AB43EC0D}" dt="2021-06-10T09:19:02.677" v="62" actId="20577"/>
          <ac:spMkLst>
            <pc:docMk/>
            <pc:sldMk cId="3775532558" sldId="257"/>
            <ac:spMk id="2" creationId="{6F91184C-9249-450B-B4A9-21EAA77FA0A4}"/>
          </ac:spMkLst>
        </pc:spChg>
      </pc:sldChg>
      <pc:sldChg chg="modSp mod">
        <pc:chgData name="Silviu Niculita" userId="c225ca43ec9c2f2d" providerId="LiveId" clId="{02FEB1D1-2545-4145-A3B7-0FA2AB43EC0D}" dt="2021-06-10T11:33:14.490" v="244" actId="20577"/>
        <pc:sldMkLst>
          <pc:docMk/>
          <pc:sldMk cId="3277229386" sldId="260"/>
        </pc:sldMkLst>
        <pc:spChg chg="mod">
          <ac:chgData name="Silviu Niculita" userId="c225ca43ec9c2f2d" providerId="LiveId" clId="{02FEB1D1-2545-4145-A3B7-0FA2AB43EC0D}" dt="2021-06-10T11:33:14.490" v="244" actId="20577"/>
          <ac:spMkLst>
            <pc:docMk/>
            <pc:sldMk cId="3277229386" sldId="260"/>
            <ac:spMk id="2" creationId="{8CEC6DF4-6ACF-48A1-88A5-4524ECEC51FB}"/>
          </ac:spMkLst>
        </pc:spChg>
      </pc:sldChg>
      <pc:sldChg chg="del mod modShow">
        <pc:chgData name="Silviu Niculita" userId="c225ca43ec9c2f2d" providerId="LiveId" clId="{02FEB1D1-2545-4145-A3B7-0FA2AB43EC0D}" dt="2021-06-10T11:38:30.396" v="270" actId="2696"/>
        <pc:sldMkLst>
          <pc:docMk/>
          <pc:sldMk cId="1143027790" sldId="268"/>
        </pc:sldMkLst>
      </pc:sldChg>
      <pc:sldChg chg="modSp mod">
        <pc:chgData name="Silviu Niculita" userId="c225ca43ec9c2f2d" providerId="LiveId" clId="{02FEB1D1-2545-4145-A3B7-0FA2AB43EC0D}" dt="2021-06-10T10:20:21.509" v="92" actId="20577"/>
        <pc:sldMkLst>
          <pc:docMk/>
          <pc:sldMk cId="2491171254" sldId="272"/>
        </pc:sldMkLst>
        <pc:spChg chg="mod">
          <ac:chgData name="Silviu Niculita" userId="c225ca43ec9c2f2d" providerId="LiveId" clId="{02FEB1D1-2545-4145-A3B7-0FA2AB43EC0D}" dt="2021-06-10T10:20:21.509" v="92" actId="20577"/>
          <ac:spMkLst>
            <pc:docMk/>
            <pc:sldMk cId="2491171254" sldId="272"/>
            <ac:spMk id="2" creationId="{A2E1ECAA-18E7-4F92-B283-1CED3D436555}"/>
          </ac:spMkLst>
        </pc:spChg>
      </pc:sldChg>
      <pc:sldChg chg="modSp mod">
        <pc:chgData name="Silviu Niculita" userId="c225ca43ec9c2f2d" providerId="LiveId" clId="{02FEB1D1-2545-4145-A3B7-0FA2AB43EC0D}" dt="2021-06-10T10:51:10.755" v="155" actId="20577"/>
        <pc:sldMkLst>
          <pc:docMk/>
          <pc:sldMk cId="837023559" sldId="273"/>
        </pc:sldMkLst>
        <pc:spChg chg="mod">
          <ac:chgData name="Silviu Niculita" userId="c225ca43ec9c2f2d" providerId="LiveId" clId="{02FEB1D1-2545-4145-A3B7-0FA2AB43EC0D}" dt="2021-06-10T10:51:10.755" v="155" actId="20577"/>
          <ac:spMkLst>
            <pc:docMk/>
            <pc:sldMk cId="837023559" sldId="273"/>
            <ac:spMk id="2" creationId="{A2E1ECAA-18E7-4F92-B283-1CED3D436555}"/>
          </ac:spMkLst>
        </pc:spChg>
      </pc:sldChg>
      <pc:sldChg chg="modSp mod">
        <pc:chgData name="Silviu Niculita" userId="c225ca43ec9c2f2d" providerId="LiveId" clId="{02FEB1D1-2545-4145-A3B7-0FA2AB43EC0D}" dt="2021-06-10T11:34:52.166" v="259" actId="255"/>
        <pc:sldMkLst>
          <pc:docMk/>
          <pc:sldMk cId="3104214956" sldId="279"/>
        </pc:sldMkLst>
        <pc:spChg chg="mod">
          <ac:chgData name="Silviu Niculita" userId="c225ca43ec9c2f2d" providerId="LiveId" clId="{02FEB1D1-2545-4145-A3B7-0FA2AB43EC0D}" dt="2021-06-10T11:34:52.166" v="259" actId="255"/>
          <ac:spMkLst>
            <pc:docMk/>
            <pc:sldMk cId="3104214956" sldId="279"/>
            <ac:spMk id="3" creationId="{36F5B732-AB5F-4EEA-B148-F0B2E42B4C8B}"/>
          </ac:spMkLst>
        </pc:spChg>
      </pc:sldChg>
      <pc:sldChg chg="modSp mod">
        <pc:chgData name="Silviu Niculita" userId="c225ca43ec9c2f2d" providerId="LiveId" clId="{02FEB1D1-2545-4145-A3B7-0FA2AB43EC0D}" dt="2021-06-10T11:34:44.899" v="258" actId="255"/>
        <pc:sldMkLst>
          <pc:docMk/>
          <pc:sldMk cId="2373377191" sldId="280"/>
        </pc:sldMkLst>
        <pc:spChg chg="mod">
          <ac:chgData name="Silviu Niculita" userId="c225ca43ec9c2f2d" providerId="LiveId" clId="{02FEB1D1-2545-4145-A3B7-0FA2AB43EC0D}" dt="2021-06-10T11:34:44.899" v="258" actId="255"/>
          <ac:spMkLst>
            <pc:docMk/>
            <pc:sldMk cId="2373377191" sldId="280"/>
            <ac:spMk id="3" creationId="{36F5B732-AB5F-4EEA-B148-F0B2E42B4C8B}"/>
          </ac:spMkLst>
        </pc:spChg>
      </pc:sldChg>
      <pc:sldChg chg="modSp del mod modShow">
        <pc:chgData name="Silviu Niculita" userId="c225ca43ec9c2f2d" providerId="LiveId" clId="{02FEB1D1-2545-4145-A3B7-0FA2AB43EC0D}" dt="2021-06-10T11:35:02.214" v="260" actId="2696"/>
        <pc:sldMkLst>
          <pc:docMk/>
          <pc:sldMk cId="1009135703" sldId="281"/>
        </pc:sldMkLst>
        <pc:picChg chg="mod">
          <ac:chgData name="Silviu Niculita" userId="c225ca43ec9c2f2d" providerId="LiveId" clId="{02FEB1D1-2545-4145-A3B7-0FA2AB43EC0D}" dt="2021-06-10T09:16:54.076" v="18" actId="1076"/>
          <ac:picMkLst>
            <pc:docMk/>
            <pc:sldMk cId="1009135703" sldId="281"/>
            <ac:picMk id="7" creationId="{056136EC-45B4-4ED5-AF8B-06FA1AC198B2}"/>
          </ac:picMkLst>
        </pc:picChg>
      </pc:sldChg>
      <pc:sldChg chg="modSp mod">
        <pc:chgData name="Silviu Niculita" userId="c225ca43ec9c2f2d" providerId="LiveId" clId="{02FEB1D1-2545-4145-A3B7-0FA2AB43EC0D}" dt="2021-06-10T11:32:29.458" v="237" actId="20577"/>
        <pc:sldMkLst>
          <pc:docMk/>
          <pc:sldMk cId="976277967" sldId="282"/>
        </pc:sldMkLst>
        <pc:spChg chg="mod">
          <ac:chgData name="Silviu Niculita" userId="c225ca43ec9c2f2d" providerId="LiveId" clId="{02FEB1D1-2545-4145-A3B7-0FA2AB43EC0D}" dt="2021-06-10T11:32:29.458" v="237" actId="20577"/>
          <ac:spMkLst>
            <pc:docMk/>
            <pc:sldMk cId="976277967" sldId="282"/>
            <ac:spMk id="2" creationId="{24F6D7A3-5DCB-4637-86CA-865FC015A7DE}"/>
          </ac:spMkLst>
        </pc:spChg>
        <pc:spChg chg="mod">
          <ac:chgData name="Silviu Niculita" userId="c225ca43ec9c2f2d" providerId="LiveId" clId="{02FEB1D1-2545-4145-A3B7-0FA2AB43EC0D}" dt="2021-06-10T10:59:34.678" v="222" actId="403"/>
          <ac:spMkLst>
            <pc:docMk/>
            <pc:sldMk cId="976277967" sldId="282"/>
            <ac:spMk id="3" creationId="{605676BE-09B6-4581-97C4-4A40E9FB77E6}"/>
          </ac:spMkLst>
        </pc:spChg>
      </pc:sldChg>
      <pc:sldChg chg="modSp mod">
        <pc:chgData name="Silviu Niculita" userId="c225ca43ec9c2f2d" providerId="LiveId" clId="{02FEB1D1-2545-4145-A3B7-0FA2AB43EC0D}" dt="2021-06-10T11:32:36.579" v="240" actId="20577"/>
        <pc:sldMkLst>
          <pc:docMk/>
          <pc:sldMk cId="1038780102" sldId="283"/>
        </pc:sldMkLst>
        <pc:spChg chg="mod">
          <ac:chgData name="Silviu Niculita" userId="c225ca43ec9c2f2d" providerId="LiveId" clId="{02FEB1D1-2545-4145-A3B7-0FA2AB43EC0D}" dt="2021-06-10T11:32:36.579" v="240" actId="20577"/>
          <ac:spMkLst>
            <pc:docMk/>
            <pc:sldMk cId="1038780102" sldId="283"/>
            <ac:spMk id="2" creationId="{24F6D7A3-5DCB-4637-86CA-865FC015A7DE}"/>
          </ac:spMkLst>
        </pc:spChg>
        <pc:spChg chg="mod">
          <ac:chgData name="Silviu Niculita" userId="c225ca43ec9c2f2d" providerId="LiveId" clId="{02FEB1D1-2545-4145-A3B7-0FA2AB43EC0D}" dt="2021-06-10T10:58:51.330" v="216" actId="403"/>
          <ac:spMkLst>
            <pc:docMk/>
            <pc:sldMk cId="1038780102" sldId="283"/>
            <ac:spMk id="3" creationId="{605676BE-09B6-4581-97C4-4A40E9FB77E6}"/>
          </ac:spMkLst>
        </pc:spChg>
      </pc:sldChg>
      <pc:sldChg chg="modSp mod">
        <pc:chgData name="Silviu Niculita" userId="c225ca43ec9c2f2d" providerId="LiveId" clId="{02FEB1D1-2545-4145-A3B7-0FA2AB43EC0D}" dt="2021-06-10T10:58:34.128" v="213" actId="14"/>
        <pc:sldMkLst>
          <pc:docMk/>
          <pc:sldMk cId="930944531" sldId="284"/>
        </pc:sldMkLst>
        <pc:spChg chg="mod">
          <ac:chgData name="Silviu Niculita" userId="c225ca43ec9c2f2d" providerId="LiveId" clId="{02FEB1D1-2545-4145-A3B7-0FA2AB43EC0D}" dt="2021-06-10T10:58:34.128" v="213" actId="14"/>
          <ac:spMkLst>
            <pc:docMk/>
            <pc:sldMk cId="930944531" sldId="284"/>
            <ac:spMk id="3" creationId="{605676BE-09B6-4581-97C4-4A40E9FB77E6}"/>
          </ac:spMkLst>
        </pc:spChg>
      </pc:sldChg>
      <pc:sldChg chg="modSp mod">
        <pc:chgData name="Silviu Niculita" userId="c225ca43ec9c2f2d" providerId="LiveId" clId="{02FEB1D1-2545-4145-A3B7-0FA2AB43EC0D}" dt="2021-06-10T10:58:25.678" v="211" actId="14"/>
        <pc:sldMkLst>
          <pc:docMk/>
          <pc:sldMk cId="940167221" sldId="285"/>
        </pc:sldMkLst>
        <pc:spChg chg="mod">
          <ac:chgData name="Silviu Niculita" userId="c225ca43ec9c2f2d" providerId="LiveId" clId="{02FEB1D1-2545-4145-A3B7-0FA2AB43EC0D}" dt="2021-06-10T10:58:25.678" v="211" actId="14"/>
          <ac:spMkLst>
            <pc:docMk/>
            <pc:sldMk cId="940167221" sldId="285"/>
            <ac:spMk id="3" creationId="{605676BE-09B6-4581-97C4-4A40E9FB77E6}"/>
          </ac:spMkLst>
        </pc:spChg>
      </pc:sldChg>
      <pc:sldChg chg="modSp mod">
        <pc:chgData name="Silviu Niculita" userId="c225ca43ec9c2f2d" providerId="LiveId" clId="{02FEB1D1-2545-4145-A3B7-0FA2AB43EC0D}" dt="2021-06-10T10:57:48.579" v="201" actId="404"/>
        <pc:sldMkLst>
          <pc:docMk/>
          <pc:sldMk cId="24166921" sldId="286"/>
        </pc:sldMkLst>
        <pc:spChg chg="mod">
          <ac:chgData name="Silviu Niculita" userId="c225ca43ec9c2f2d" providerId="LiveId" clId="{02FEB1D1-2545-4145-A3B7-0FA2AB43EC0D}" dt="2021-06-10T10:57:48.579" v="201" actId="404"/>
          <ac:spMkLst>
            <pc:docMk/>
            <pc:sldMk cId="24166921" sldId="286"/>
            <ac:spMk id="3" creationId="{605676BE-09B6-4581-97C4-4A40E9FB77E6}"/>
          </ac:spMkLst>
        </pc:spChg>
      </pc:sldChg>
      <pc:sldChg chg="modSp mod">
        <pc:chgData name="Silviu Niculita" userId="c225ca43ec9c2f2d" providerId="LiveId" clId="{02FEB1D1-2545-4145-A3B7-0FA2AB43EC0D}" dt="2021-06-10T11:32:43.672" v="241" actId="20577"/>
        <pc:sldMkLst>
          <pc:docMk/>
          <pc:sldMk cId="1865425696" sldId="287"/>
        </pc:sldMkLst>
        <pc:spChg chg="mod">
          <ac:chgData name="Silviu Niculita" userId="c225ca43ec9c2f2d" providerId="LiveId" clId="{02FEB1D1-2545-4145-A3B7-0FA2AB43EC0D}" dt="2021-06-10T11:32:43.672" v="241" actId="20577"/>
          <ac:spMkLst>
            <pc:docMk/>
            <pc:sldMk cId="1865425696" sldId="287"/>
            <ac:spMk id="2" creationId="{24F6D7A3-5DCB-4637-86CA-865FC015A7DE}"/>
          </ac:spMkLst>
        </pc:spChg>
        <pc:spChg chg="mod">
          <ac:chgData name="Silviu Niculita" userId="c225ca43ec9c2f2d" providerId="LiveId" clId="{02FEB1D1-2545-4145-A3B7-0FA2AB43EC0D}" dt="2021-06-10T10:58:04.717" v="206" actId="404"/>
          <ac:spMkLst>
            <pc:docMk/>
            <pc:sldMk cId="1865425696" sldId="287"/>
            <ac:spMk id="3" creationId="{605676BE-09B6-4581-97C4-4A40E9FB77E6}"/>
          </ac:spMkLst>
        </pc:spChg>
      </pc:sldChg>
      <pc:sldChg chg="modSp mod">
        <pc:chgData name="Silviu Niculita" userId="c225ca43ec9c2f2d" providerId="LiveId" clId="{02FEB1D1-2545-4145-A3B7-0FA2AB43EC0D}" dt="2021-06-10T09:58:09.673" v="66" actId="113"/>
        <pc:sldMkLst>
          <pc:docMk/>
          <pc:sldMk cId="739542184" sldId="310"/>
        </pc:sldMkLst>
        <pc:spChg chg="mod">
          <ac:chgData name="Silviu Niculita" userId="c225ca43ec9c2f2d" providerId="LiveId" clId="{02FEB1D1-2545-4145-A3B7-0FA2AB43EC0D}" dt="2021-06-10T09:58:09.673" v="66" actId="113"/>
          <ac:spMkLst>
            <pc:docMk/>
            <pc:sldMk cId="739542184" sldId="310"/>
            <ac:spMk id="3" creationId="{39679D6B-1414-46CA-ABE1-78B6E4494B7E}"/>
          </ac:spMkLst>
        </pc:spChg>
      </pc:sldChg>
      <pc:sldChg chg="modSp mod">
        <pc:chgData name="Silviu Niculita" userId="c225ca43ec9c2f2d" providerId="LiveId" clId="{02FEB1D1-2545-4145-A3B7-0FA2AB43EC0D}" dt="2021-06-10T11:33:09.327" v="242" actId="20577"/>
        <pc:sldMkLst>
          <pc:docMk/>
          <pc:sldMk cId="1851355048" sldId="311"/>
        </pc:sldMkLst>
        <pc:spChg chg="mod">
          <ac:chgData name="Silviu Niculita" userId="c225ca43ec9c2f2d" providerId="LiveId" clId="{02FEB1D1-2545-4145-A3B7-0FA2AB43EC0D}" dt="2021-06-10T11:33:09.327" v="242" actId="20577"/>
          <ac:spMkLst>
            <pc:docMk/>
            <pc:sldMk cId="1851355048" sldId="311"/>
            <ac:spMk id="2" creationId="{3A49D312-29FD-4D2F-A002-B9C6FB196F27}"/>
          </ac:spMkLst>
        </pc:spChg>
      </pc:sldChg>
      <pc:sldChg chg="modSp mod">
        <pc:chgData name="Silviu Niculita" userId="c225ca43ec9c2f2d" providerId="LiveId" clId="{02FEB1D1-2545-4145-A3B7-0FA2AB43EC0D}" dt="2021-06-10T11:33:12.139" v="243" actId="20577"/>
        <pc:sldMkLst>
          <pc:docMk/>
          <pc:sldMk cId="3212964902" sldId="312"/>
        </pc:sldMkLst>
        <pc:spChg chg="mod">
          <ac:chgData name="Silviu Niculita" userId="c225ca43ec9c2f2d" providerId="LiveId" clId="{02FEB1D1-2545-4145-A3B7-0FA2AB43EC0D}" dt="2021-06-10T11:33:12.139" v="243" actId="20577"/>
          <ac:spMkLst>
            <pc:docMk/>
            <pc:sldMk cId="3212964902" sldId="312"/>
            <ac:spMk id="2" creationId="{3A49D312-29FD-4D2F-A002-B9C6FB196F27}"/>
          </ac:spMkLst>
        </pc:spChg>
      </pc:sldChg>
      <pc:sldChg chg="modSp mod">
        <pc:chgData name="Silviu Niculita" userId="c225ca43ec9c2f2d" providerId="LiveId" clId="{02FEB1D1-2545-4145-A3B7-0FA2AB43EC0D}" dt="2021-06-10T11:33:17.115" v="245" actId="20577"/>
        <pc:sldMkLst>
          <pc:docMk/>
          <pc:sldMk cId="2663419182" sldId="313"/>
        </pc:sldMkLst>
        <pc:spChg chg="mod">
          <ac:chgData name="Silviu Niculita" userId="c225ca43ec9c2f2d" providerId="LiveId" clId="{02FEB1D1-2545-4145-A3B7-0FA2AB43EC0D}" dt="2021-06-10T11:33:17.115" v="245" actId="20577"/>
          <ac:spMkLst>
            <pc:docMk/>
            <pc:sldMk cId="2663419182" sldId="313"/>
            <ac:spMk id="2" creationId="{3A49D312-29FD-4D2F-A002-B9C6FB196F27}"/>
          </ac:spMkLst>
        </pc:spChg>
      </pc:sldChg>
      <pc:sldChg chg="modSp mod">
        <pc:chgData name="Silviu Niculita" userId="c225ca43ec9c2f2d" providerId="LiveId" clId="{02FEB1D1-2545-4145-A3B7-0FA2AB43EC0D}" dt="2021-06-10T11:37:54.532" v="265" actId="20577"/>
        <pc:sldMkLst>
          <pc:docMk/>
          <pc:sldMk cId="3424123993" sldId="314"/>
        </pc:sldMkLst>
        <pc:spChg chg="mod">
          <ac:chgData name="Silviu Niculita" userId="c225ca43ec9c2f2d" providerId="LiveId" clId="{02FEB1D1-2545-4145-A3B7-0FA2AB43EC0D}" dt="2021-06-10T11:37:54.532" v="265" actId="20577"/>
          <ac:spMkLst>
            <pc:docMk/>
            <pc:sldMk cId="3424123993" sldId="314"/>
            <ac:spMk id="2" creationId="{3A49D312-29FD-4D2F-A002-B9C6FB196F27}"/>
          </ac:spMkLst>
        </pc:spChg>
      </pc:sldChg>
      <pc:sldChg chg="modSp mod">
        <pc:chgData name="Silviu Niculita" userId="c225ca43ec9c2f2d" providerId="LiveId" clId="{02FEB1D1-2545-4145-A3B7-0FA2AB43EC0D}" dt="2021-06-10T11:33:19.594" v="246" actId="20577"/>
        <pc:sldMkLst>
          <pc:docMk/>
          <pc:sldMk cId="2816419751" sldId="317"/>
        </pc:sldMkLst>
        <pc:spChg chg="mod">
          <ac:chgData name="Silviu Niculita" userId="c225ca43ec9c2f2d" providerId="LiveId" clId="{02FEB1D1-2545-4145-A3B7-0FA2AB43EC0D}" dt="2021-06-10T11:33:19.594" v="246" actId="20577"/>
          <ac:spMkLst>
            <pc:docMk/>
            <pc:sldMk cId="2816419751" sldId="317"/>
            <ac:spMk id="2" creationId="{B89F38CC-29F6-4E5C-B949-A3E4DA09C1FE}"/>
          </ac:spMkLst>
        </pc:spChg>
      </pc:sldChg>
      <pc:sldChg chg="del">
        <pc:chgData name="Silviu Niculita" userId="c225ca43ec9c2f2d" providerId="LiveId" clId="{02FEB1D1-2545-4145-A3B7-0FA2AB43EC0D}" dt="2021-06-10T10:06:02.350" v="67" actId="2696"/>
        <pc:sldMkLst>
          <pc:docMk/>
          <pc:sldMk cId="137761064" sldId="318"/>
        </pc:sldMkLst>
      </pc:sldChg>
      <pc:sldChg chg="modSp mod">
        <pc:chgData name="Silviu Niculita" userId="c225ca43ec9c2f2d" providerId="LiveId" clId="{02FEB1D1-2545-4145-A3B7-0FA2AB43EC0D}" dt="2021-06-10T10:09:44.494" v="78" actId="20577"/>
        <pc:sldMkLst>
          <pc:docMk/>
          <pc:sldMk cId="1166516113" sldId="1933"/>
        </pc:sldMkLst>
        <pc:spChg chg="mod">
          <ac:chgData name="Silviu Niculita" userId="c225ca43ec9c2f2d" providerId="LiveId" clId="{02FEB1D1-2545-4145-A3B7-0FA2AB43EC0D}" dt="2021-06-10T10:09:44.494" v="78" actId="20577"/>
          <ac:spMkLst>
            <pc:docMk/>
            <pc:sldMk cId="1166516113" sldId="1933"/>
            <ac:spMk id="2" creationId="{0F72392D-9450-453F-9826-C1A80E4826FA}"/>
          </ac:spMkLst>
        </pc:spChg>
      </pc:sldChg>
      <pc:sldChg chg="modSp mod">
        <pc:chgData name="Silviu Niculita" userId="c225ca43ec9c2f2d" providerId="LiveId" clId="{02FEB1D1-2545-4145-A3B7-0FA2AB43EC0D}" dt="2021-06-10T10:12:23.757" v="85" actId="20577"/>
        <pc:sldMkLst>
          <pc:docMk/>
          <pc:sldMk cId="2463619749" sldId="1934"/>
        </pc:sldMkLst>
        <pc:spChg chg="mod">
          <ac:chgData name="Silviu Niculita" userId="c225ca43ec9c2f2d" providerId="LiveId" clId="{02FEB1D1-2545-4145-A3B7-0FA2AB43EC0D}" dt="2021-06-10T10:12:23.757" v="85" actId="20577"/>
          <ac:spMkLst>
            <pc:docMk/>
            <pc:sldMk cId="2463619749" sldId="1934"/>
            <ac:spMk id="2" creationId="{77D3D0C1-A260-4ECF-A383-FE549202F1B4}"/>
          </ac:spMkLst>
        </pc:spChg>
      </pc:sldChg>
      <pc:sldChg chg="modSp mod">
        <pc:chgData name="Silviu Niculita" userId="c225ca43ec9c2f2d" providerId="LiveId" clId="{02FEB1D1-2545-4145-A3B7-0FA2AB43EC0D}" dt="2021-06-10T11:38:21.491" v="269" actId="20577"/>
        <pc:sldMkLst>
          <pc:docMk/>
          <pc:sldMk cId="3206847867" sldId="1935"/>
        </pc:sldMkLst>
        <pc:spChg chg="mod">
          <ac:chgData name="Silviu Niculita" userId="c225ca43ec9c2f2d" providerId="LiveId" clId="{02FEB1D1-2545-4145-A3B7-0FA2AB43EC0D}" dt="2021-06-10T11:38:21.491" v="269" actId="20577"/>
          <ac:spMkLst>
            <pc:docMk/>
            <pc:sldMk cId="3206847867" sldId="1935"/>
            <ac:spMk id="2" creationId="{0C2B488C-9D15-4879-B287-BA48204AB972}"/>
          </ac:spMkLst>
        </pc:spChg>
      </pc:sldChg>
      <pc:sldChg chg="modSp mod">
        <pc:chgData name="Silviu Niculita" userId="c225ca43ec9c2f2d" providerId="LiveId" clId="{02FEB1D1-2545-4145-A3B7-0FA2AB43EC0D}" dt="2021-06-10T11:38:10.955" v="268" actId="20577"/>
        <pc:sldMkLst>
          <pc:docMk/>
          <pc:sldMk cId="680570315" sldId="1936"/>
        </pc:sldMkLst>
        <pc:spChg chg="mod">
          <ac:chgData name="Silviu Niculita" userId="c225ca43ec9c2f2d" providerId="LiveId" clId="{02FEB1D1-2545-4145-A3B7-0FA2AB43EC0D}" dt="2021-06-10T11:38:10.955" v="268" actId="20577"/>
          <ac:spMkLst>
            <pc:docMk/>
            <pc:sldMk cId="680570315" sldId="1936"/>
            <ac:spMk id="2" creationId="{A1E95E0C-FCFE-4CB4-BA17-359CEBC97B0F}"/>
          </ac:spMkLst>
        </pc:spChg>
      </pc:sldChg>
      <pc:sldChg chg="modSp mod">
        <pc:chgData name="Silviu Niculita" userId="c225ca43ec9c2f2d" providerId="LiveId" clId="{02FEB1D1-2545-4145-A3B7-0FA2AB43EC0D}" dt="2021-06-10T11:38:36.935" v="271" actId="20577"/>
        <pc:sldMkLst>
          <pc:docMk/>
          <pc:sldMk cId="3597100356" sldId="1938"/>
        </pc:sldMkLst>
        <pc:spChg chg="mod">
          <ac:chgData name="Silviu Niculita" userId="c225ca43ec9c2f2d" providerId="LiveId" clId="{02FEB1D1-2545-4145-A3B7-0FA2AB43EC0D}" dt="2021-06-10T11:38:36.935" v="271" actId="20577"/>
          <ac:spMkLst>
            <pc:docMk/>
            <pc:sldMk cId="3597100356" sldId="1938"/>
            <ac:spMk id="2" creationId="{9AFBFBC4-DEFC-44A2-9D85-4B8B546A32FA}"/>
          </ac:spMkLst>
        </pc:spChg>
      </pc:sldChg>
      <pc:sldChg chg="modSp mod">
        <pc:chgData name="Silviu Niculita" userId="c225ca43ec9c2f2d" providerId="LiveId" clId="{02FEB1D1-2545-4145-A3B7-0FA2AB43EC0D}" dt="2021-06-10T10:35:22.966" v="153" actId="1076"/>
        <pc:sldMkLst>
          <pc:docMk/>
          <pc:sldMk cId="2572929917" sldId="1939"/>
        </pc:sldMkLst>
        <pc:spChg chg="mod">
          <ac:chgData name="Silviu Niculita" userId="c225ca43ec9c2f2d" providerId="LiveId" clId="{02FEB1D1-2545-4145-A3B7-0FA2AB43EC0D}" dt="2021-06-10T10:18:29.927" v="90" actId="6549"/>
          <ac:spMkLst>
            <pc:docMk/>
            <pc:sldMk cId="2572929917" sldId="1939"/>
            <ac:spMk id="2" creationId="{5CB84931-30F4-400F-BA8B-C2D0CD9D1AAC}"/>
          </ac:spMkLst>
        </pc:spChg>
        <pc:picChg chg="mod">
          <ac:chgData name="Silviu Niculita" userId="c225ca43ec9c2f2d" providerId="LiveId" clId="{02FEB1D1-2545-4145-A3B7-0FA2AB43EC0D}" dt="2021-06-10T10:35:22.966" v="153" actId="1076"/>
          <ac:picMkLst>
            <pc:docMk/>
            <pc:sldMk cId="2572929917" sldId="1939"/>
            <ac:picMk id="8" creationId="{F960B00D-E212-4C3B-AFE7-E859E80FA0C7}"/>
          </ac:picMkLst>
        </pc:picChg>
      </pc:sldChg>
      <pc:sldChg chg="ord">
        <pc:chgData name="Silviu Niculita" userId="c225ca43ec9c2f2d" providerId="LiveId" clId="{02FEB1D1-2545-4145-A3B7-0FA2AB43EC0D}" dt="2021-06-10T10:56:31.807" v="194" actId="20578"/>
        <pc:sldMkLst>
          <pc:docMk/>
          <pc:sldMk cId="713155893" sldId="1946"/>
        </pc:sldMkLst>
      </pc:sldChg>
      <pc:sldChg chg="modSp mod">
        <pc:chgData name="Silviu Niculita" userId="c225ca43ec9c2f2d" providerId="LiveId" clId="{02FEB1D1-2545-4145-A3B7-0FA2AB43EC0D}" dt="2021-06-10T11:32:33.805" v="239" actId="20577"/>
        <pc:sldMkLst>
          <pc:docMk/>
          <pc:sldMk cId="481219667" sldId="1948"/>
        </pc:sldMkLst>
        <pc:spChg chg="mod">
          <ac:chgData name="Silviu Niculita" userId="c225ca43ec9c2f2d" providerId="LiveId" clId="{02FEB1D1-2545-4145-A3B7-0FA2AB43EC0D}" dt="2021-06-10T11:32:33.805" v="239" actId="20577"/>
          <ac:spMkLst>
            <pc:docMk/>
            <pc:sldMk cId="481219667" sldId="1948"/>
            <ac:spMk id="2" creationId="{24F6D7A3-5DCB-4637-86CA-865FC015A7DE}"/>
          </ac:spMkLst>
        </pc:spChg>
        <pc:spChg chg="mod">
          <ac:chgData name="Silviu Niculita" userId="c225ca43ec9c2f2d" providerId="LiveId" clId="{02FEB1D1-2545-4145-A3B7-0FA2AB43EC0D}" dt="2021-06-10T10:59:20.671" v="219" actId="14"/>
          <ac:spMkLst>
            <pc:docMk/>
            <pc:sldMk cId="481219667" sldId="1948"/>
            <ac:spMk id="3" creationId="{605676BE-09B6-4581-97C4-4A40E9FB77E6}"/>
          </ac:spMkLst>
        </pc:spChg>
      </pc:sldChg>
      <pc:sldChg chg="modSp mod ord">
        <pc:chgData name="Silviu Niculita" userId="c225ca43ec9c2f2d" providerId="LiveId" clId="{02FEB1D1-2545-4145-A3B7-0FA2AB43EC0D}" dt="2021-06-10T11:32:01.445" v="230" actId="20577"/>
        <pc:sldMkLst>
          <pc:docMk/>
          <pc:sldMk cId="2600561889" sldId="1949"/>
        </pc:sldMkLst>
        <pc:spChg chg="mod">
          <ac:chgData name="Silviu Niculita" userId="c225ca43ec9c2f2d" providerId="LiveId" clId="{02FEB1D1-2545-4145-A3B7-0FA2AB43EC0D}" dt="2021-06-10T11:32:01.445" v="230" actId="20577"/>
          <ac:spMkLst>
            <pc:docMk/>
            <pc:sldMk cId="2600561889" sldId="1949"/>
            <ac:spMk id="2" creationId="{4363F07F-79F9-4A0C-9E0B-90B04FAE01C6}"/>
          </ac:spMkLst>
        </pc:spChg>
        <pc:picChg chg="mod">
          <ac:chgData name="Silviu Niculita" userId="c225ca43ec9c2f2d" providerId="LiveId" clId="{02FEB1D1-2545-4145-A3B7-0FA2AB43EC0D}" dt="2021-06-10T09:16:05.418" v="8" actId="1076"/>
          <ac:picMkLst>
            <pc:docMk/>
            <pc:sldMk cId="2600561889" sldId="1949"/>
            <ac:picMk id="11" creationId="{18FF8F69-E865-4822-880B-7AC298C0DE52}"/>
          </ac:picMkLst>
        </pc:picChg>
      </pc:sldChg>
      <pc:sldChg chg="modSp mod ord">
        <pc:chgData name="Silviu Niculita" userId="c225ca43ec9c2f2d" providerId="LiveId" clId="{02FEB1D1-2545-4145-A3B7-0FA2AB43EC0D}" dt="2021-06-10T11:31:55.279" v="227" actId="20577"/>
        <pc:sldMkLst>
          <pc:docMk/>
          <pc:sldMk cId="389855978" sldId="1950"/>
        </pc:sldMkLst>
        <pc:spChg chg="mod">
          <ac:chgData name="Silviu Niculita" userId="c225ca43ec9c2f2d" providerId="LiveId" clId="{02FEB1D1-2545-4145-A3B7-0FA2AB43EC0D}" dt="2021-06-10T11:31:55.279" v="227" actId="20577"/>
          <ac:spMkLst>
            <pc:docMk/>
            <pc:sldMk cId="389855978" sldId="1950"/>
            <ac:spMk id="2" creationId="{A9E2C91A-7282-4A0D-BA03-ECFBB5F79955}"/>
          </ac:spMkLst>
        </pc:spChg>
        <pc:picChg chg="mod">
          <ac:chgData name="Silviu Niculita" userId="c225ca43ec9c2f2d" providerId="LiveId" clId="{02FEB1D1-2545-4145-A3B7-0FA2AB43EC0D}" dt="2021-06-10T09:16:13.802" v="11" actId="1076"/>
          <ac:picMkLst>
            <pc:docMk/>
            <pc:sldMk cId="389855978" sldId="1950"/>
            <ac:picMk id="7" creationId="{910A3355-4319-4127-A7FC-706F3C0B214F}"/>
          </ac:picMkLst>
        </pc:picChg>
      </pc:sldChg>
      <pc:sldChg chg="modSp mod ord">
        <pc:chgData name="Silviu Niculita" userId="c225ca43ec9c2f2d" providerId="LiveId" clId="{02FEB1D1-2545-4145-A3B7-0FA2AB43EC0D}" dt="2021-06-10T11:31:50.977" v="226" actId="20577"/>
        <pc:sldMkLst>
          <pc:docMk/>
          <pc:sldMk cId="1552314003" sldId="1951"/>
        </pc:sldMkLst>
        <pc:spChg chg="mod">
          <ac:chgData name="Silviu Niculita" userId="c225ca43ec9c2f2d" providerId="LiveId" clId="{02FEB1D1-2545-4145-A3B7-0FA2AB43EC0D}" dt="2021-06-10T11:31:50.977" v="226" actId="20577"/>
          <ac:spMkLst>
            <pc:docMk/>
            <pc:sldMk cId="1552314003" sldId="1951"/>
            <ac:spMk id="2" creationId="{A9E2C91A-7282-4A0D-BA03-ECFBB5F79955}"/>
          </ac:spMkLst>
        </pc:spChg>
        <pc:picChg chg="mod">
          <ac:chgData name="Silviu Niculita" userId="c225ca43ec9c2f2d" providerId="LiveId" clId="{02FEB1D1-2545-4145-A3B7-0FA2AB43EC0D}" dt="2021-06-10T09:16:24.026" v="13" actId="1076"/>
          <ac:picMkLst>
            <pc:docMk/>
            <pc:sldMk cId="1552314003" sldId="1951"/>
            <ac:picMk id="12" creationId="{341CA323-55CB-40BA-A22C-21398AB196DD}"/>
          </ac:picMkLst>
        </pc:picChg>
      </pc:sldChg>
      <pc:sldChg chg="modSp mod">
        <pc:chgData name="Silviu Niculita" userId="c225ca43ec9c2f2d" providerId="LiveId" clId="{02FEB1D1-2545-4145-A3B7-0FA2AB43EC0D}" dt="2021-06-10T09:16:31.796" v="14" actId="1076"/>
        <pc:sldMkLst>
          <pc:docMk/>
          <pc:sldMk cId="4282489654" sldId="1952"/>
        </pc:sldMkLst>
        <pc:picChg chg="mod">
          <ac:chgData name="Silviu Niculita" userId="c225ca43ec9c2f2d" providerId="LiveId" clId="{02FEB1D1-2545-4145-A3B7-0FA2AB43EC0D}" dt="2021-06-10T09:16:31.796" v="14" actId="1076"/>
          <ac:picMkLst>
            <pc:docMk/>
            <pc:sldMk cId="4282489654" sldId="1952"/>
            <ac:picMk id="7" creationId="{310F4DB5-3BDD-4A8D-B2B8-89A52E45512A}"/>
          </ac:picMkLst>
        </pc:picChg>
      </pc:sldChg>
      <pc:sldChg chg="del mod modShow">
        <pc:chgData name="Silviu Niculita" userId="c225ca43ec9c2f2d" providerId="LiveId" clId="{02FEB1D1-2545-4145-A3B7-0FA2AB43EC0D}" dt="2021-06-10T11:38:30.396" v="270" actId="2696"/>
        <pc:sldMkLst>
          <pc:docMk/>
          <pc:sldMk cId="463739332" sldId="1954"/>
        </pc:sldMkLst>
      </pc:sldChg>
      <pc:sldChg chg="modSp mod">
        <pc:chgData name="Silviu Niculita" userId="c225ca43ec9c2f2d" providerId="LiveId" clId="{02FEB1D1-2545-4145-A3B7-0FA2AB43EC0D}" dt="2021-06-10T11:36:27.426" v="264"/>
        <pc:sldMkLst>
          <pc:docMk/>
          <pc:sldMk cId="2100156482" sldId="1959"/>
        </pc:sldMkLst>
        <pc:spChg chg="mod">
          <ac:chgData name="Silviu Niculita" userId="c225ca43ec9c2f2d" providerId="LiveId" clId="{02FEB1D1-2545-4145-A3B7-0FA2AB43EC0D}" dt="2021-06-10T11:36:27.426" v="264"/>
          <ac:spMkLst>
            <pc:docMk/>
            <pc:sldMk cId="2100156482" sldId="1959"/>
            <ac:spMk id="3" creationId="{E72C2FF8-8A2B-AB4C-BBE4-F62604E66CA5}"/>
          </ac:spMkLst>
        </pc:spChg>
      </pc:sldChg>
      <pc:sldChg chg="modSp mod">
        <pc:chgData name="Silviu Niculita" userId="c225ca43ec9c2f2d" providerId="LiveId" clId="{02FEB1D1-2545-4145-A3B7-0FA2AB43EC0D}" dt="2021-06-10T09:15:22.378" v="3" actId="1076"/>
        <pc:sldMkLst>
          <pc:docMk/>
          <pc:sldMk cId="3087935730" sldId="1961"/>
        </pc:sldMkLst>
        <pc:picChg chg="mod">
          <ac:chgData name="Silviu Niculita" userId="c225ca43ec9c2f2d" providerId="LiveId" clId="{02FEB1D1-2545-4145-A3B7-0FA2AB43EC0D}" dt="2021-06-10T09:15:22.378" v="3" actId="1076"/>
          <ac:picMkLst>
            <pc:docMk/>
            <pc:sldMk cId="3087935730" sldId="1961"/>
            <ac:picMk id="9" creationId="{0BB87C6A-F010-A743-A167-C4A59EE6DD8D}"/>
          </ac:picMkLst>
        </pc:picChg>
      </pc:sldChg>
      <pc:sldChg chg="modSp mod">
        <pc:chgData name="Silviu Niculita" userId="c225ca43ec9c2f2d" providerId="LiveId" clId="{02FEB1D1-2545-4145-A3B7-0FA2AB43EC0D}" dt="2021-06-10T09:15:18.250" v="2" actId="1076"/>
        <pc:sldMkLst>
          <pc:docMk/>
          <pc:sldMk cId="3143777508" sldId="1962"/>
        </pc:sldMkLst>
        <pc:picChg chg="mod">
          <ac:chgData name="Silviu Niculita" userId="c225ca43ec9c2f2d" providerId="LiveId" clId="{02FEB1D1-2545-4145-A3B7-0FA2AB43EC0D}" dt="2021-06-10T09:15:18.250" v="2" actId="1076"/>
          <ac:picMkLst>
            <pc:docMk/>
            <pc:sldMk cId="3143777508" sldId="1962"/>
            <ac:picMk id="7" creationId="{ABF22D69-532E-6347-AED1-E2A8A17498D3}"/>
          </ac:picMkLst>
        </pc:picChg>
      </pc:sldChg>
      <pc:sldChg chg="add del">
        <pc:chgData name="Silviu Niculita" userId="c225ca43ec9c2f2d" providerId="LiveId" clId="{02FEB1D1-2545-4145-A3B7-0FA2AB43EC0D}" dt="2021-06-10T14:58:27.392" v="273"/>
        <pc:sldMkLst>
          <pc:docMk/>
          <pc:sldMk cId="2750324340" sldId="1963"/>
        </pc:sldMkLst>
      </pc:sldChg>
      <pc:sldChg chg="modSp mod">
        <pc:chgData name="Silviu Niculita" userId="c225ca43ec9c2f2d" providerId="LiveId" clId="{02FEB1D1-2545-4145-A3B7-0FA2AB43EC0D}" dt="2021-06-10T09:15:14.579" v="1" actId="1076"/>
        <pc:sldMkLst>
          <pc:docMk/>
          <pc:sldMk cId="2332254044" sldId="1964"/>
        </pc:sldMkLst>
        <pc:picChg chg="mod">
          <ac:chgData name="Silviu Niculita" userId="c225ca43ec9c2f2d" providerId="LiveId" clId="{02FEB1D1-2545-4145-A3B7-0FA2AB43EC0D}" dt="2021-06-10T09:15:14.579" v="1" actId="1076"/>
          <ac:picMkLst>
            <pc:docMk/>
            <pc:sldMk cId="2332254044" sldId="1964"/>
            <ac:picMk id="6" creationId="{78832D69-FD88-9E48-86E9-23E89D356312}"/>
          </ac:picMkLst>
        </pc:picChg>
      </pc:sldChg>
      <pc:sldChg chg="addSp delSp modSp new mod">
        <pc:chgData name="Silviu Niculita" userId="c225ca43ec9c2f2d" providerId="LiveId" clId="{02FEB1D1-2545-4145-A3B7-0FA2AB43EC0D}" dt="2021-06-10T10:56:50.463" v="196" actId="1076"/>
        <pc:sldMkLst>
          <pc:docMk/>
          <pc:sldMk cId="825000693" sldId="1965"/>
        </pc:sldMkLst>
        <pc:spChg chg="mod">
          <ac:chgData name="Silviu Niculita" userId="c225ca43ec9c2f2d" providerId="LiveId" clId="{02FEB1D1-2545-4145-A3B7-0FA2AB43EC0D}" dt="2021-06-10T10:56:15.649" v="192" actId="20577"/>
          <ac:spMkLst>
            <pc:docMk/>
            <pc:sldMk cId="825000693" sldId="1965"/>
            <ac:spMk id="2" creationId="{C6EBAEAC-74AC-8D4F-B58C-C408328D01C5}"/>
          </ac:spMkLst>
        </pc:spChg>
        <pc:spChg chg="del">
          <ac:chgData name="Silviu Niculita" userId="c225ca43ec9c2f2d" providerId="LiveId" clId="{02FEB1D1-2545-4145-A3B7-0FA2AB43EC0D}" dt="2021-06-10T10:56:05.856" v="161" actId="478"/>
          <ac:spMkLst>
            <pc:docMk/>
            <pc:sldMk cId="825000693" sldId="1965"/>
            <ac:spMk id="3" creationId="{B0B364E9-74BB-7246-B96B-45C5EB3DC5EC}"/>
          </ac:spMkLst>
        </pc:spChg>
        <pc:spChg chg="del">
          <ac:chgData name="Silviu Niculita" userId="c225ca43ec9c2f2d" providerId="LiveId" clId="{02FEB1D1-2545-4145-A3B7-0FA2AB43EC0D}" dt="2021-06-10T10:56:07.109" v="162" actId="478"/>
          <ac:spMkLst>
            <pc:docMk/>
            <pc:sldMk cId="825000693" sldId="1965"/>
            <ac:spMk id="4" creationId="{654EE8D9-B120-5149-84E2-C62C6C0FF48C}"/>
          </ac:spMkLst>
        </pc:spChg>
        <pc:picChg chg="add mod">
          <ac:chgData name="Silviu Niculita" userId="c225ca43ec9c2f2d" providerId="LiveId" clId="{02FEB1D1-2545-4145-A3B7-0FA2AB43EC0D}" dt="2021-06-10T10:56:50.463" v="196" actId="1076"/>
          <ac:picMkLst>
            <pc:docMk/>
            <pc:sldMk cId="825000693" sldId="1965"/>
            <ac:picMk id="5" creationId="{6E435F1B-BF97-5845-A521-0405A3DAF39E}"/>
          </ac:picMkLst>
        </pc:pic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hyperlink" Target="http://2014.igem.org/Team:Minnesota" TargetMode="External"/><Relationship Id="rId1" Type="http://schemas.openxmlformats.org/officeDocument/2006/relationships/image" Target="../media/image28.png"/><Relationship Id="rId6" Type="http://schemas.openxmlformats.org/officeDocument/2006/relationships/image" Target="../media/image32.png"/><Relationship Id="rId5" Type="http://schemas.openxmlformats.org/officeDocument/2006/relationships/image" Target="../media/image31.jpg"/><Relationship Id="rId4" Type="http://schemas.openxmlformats.org/officeDocument/2006/relationships/image" Target="../media/image30.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hyperlink" Target="http://2014.igem.org/Team:Minnesota" TargetMode="External"/><Relationship Id="rId1" Type="http://schemas.openxmlformats.org/officeDocument/2006/relationships/image" Target="../media/image28.png"/><Relationship Id="rId6" Type="http://schemas.openxmlformats.org/officeDocument/2006/relationships/image" Target="../media/image32.png"/><Relationship Id="rId5" Type="http://schemas.openxmlformats.org/officeDocument/2006/relationships/image" Target="../media/image31.jpg"/><Relationship Id="rId4" Type="http://schemas.openxmlformats.org/officeDocument/2006/relationships/image" Target="../media/image30.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80677E-6563-4858-90C6-AD8462EA1820}" type="doc">
      <dgm:prSet loTypeId="urn:microsoft.com/office/officeart/2008/layout/VerticalCurvedList" loCatId="list" qsTypeId="urn:microsoft.com/office/officeart/2005/8/quickstyle/simple4" qsCatId="simple" csTypeId="urn:microsoft.com/office/officeart/2005/8/colors/accent1_2" csCatId="accent1" phldr="1"/>
      <dgm:spPr/>
      <dgm:t>
        <a:bodyPr/>
        <a:lstStyle/>
        <a:p>
          <a:endParaRPr lang="en-IN"/>
        </a:p>
      </dgm:t>
    </dgm:pt>
    <dgm:pt modelId="{C93EA07E-6C53-4DB2-9457-E27C42DE2305}">
      <dgm:prSet/>
      <dgm:spPr/>
      <dgm:t>
        <a:bodyPr/>
        <a:lstStyle/>
        <a:p>
          <a:r>
            <a:rPr lang="en-IN" i="0" baseline="0"/>
            <a:t>Design for Scalability</a:t>
          </a:r>
          <a:endParaRPr lang="en-IN"/>
        </a:p>
      </dgm:t>
    </dgm:pt>
    <dgm:pt modelId="{E89453FA-D2FF-4B6C-96BD-ACD110414D45}" type="parTrans" cxnId="{6131E885-8CBB-42E3-A435-14DE070FBA79}">
      <dgm:prSet/>
      <dgm:spPr/>
      <dgm:t>
        <a:bodyPr/>
        <a:lstStyle/>
        <a:p>
          <a:endParaRPr lang="en-IN"/>
        </a:p>
      </dgm:t>
    </dgm:pt>
    <dgm:pt modelId="{3D50F9CF-BB7E-493E-ADF7-9CDBC235B93C}" type="sibTrans" cxnId="{6131E885-8CBB-42E3-A435-14DE070FBA79}">
      <dgm:prSet/>
      <dgm:spPr/>
      <dgm:t>
        <a:bodyPr/>
        <a:lstStyle/>
        <a:p>
          <a:endParaRPr lang="en-IN"/>
        </a:p>
      </dgm:t>
    </dgm:pt>
    <dgm:pt modelId="{45740278-E3C1-4F0E-8936-A0B07146F58B}">
      <dgm:prSet/>
      <dgm:spPr/>
      <dgm:t>
        <a:bodyPr/>
        <a:lstStyle/>
        <a:p>
          <a:r>
            <a:rPr lang="en-IN" i="0" baseline="0"/>
            <a:t>Design for High Availability</a:t>
          </a:r>
          <a:endParaRPr lang="en-IN"/>
        </a:p>
      </dgm:t>
    </dgm:pt>
    <dgm:pt modelId="{0E309A4F-B13A-4886-A195-EC524EC21905}" type="parTrans" cxnId="{6C732B72-0C76-43D6-9AD5-6006F48CC4CD}">
      <dgm:prSet/>
      <dgm:spPr/>
      <dgm:t>
        <a:bodyPr/>
        <a:lstStyle/>
        <a:p>
          <a:endParaRPr lang="en-IN"/>
        </a:p>
      </dgm:t>
    </dgm:pt>
    <dgm:pt modelId="{74831758-F724-487D-A7B5-164C7A01B2C1}" type="sibTrans" cxnId="{6C732B72-0C76-43D6-9AD5-6006F48CC4CD}">
      <dgm:prSet/>
      <dgm:spPr/>
      <dgm:t>
        <a:bodyPr/>
        <a:lstStyle/>
        <a:p>
          <a:endParaRPr lang="en-IN"/>
        </a:p>
      </dgm:t>
    </dgm:pt>
    <dgm:pt modelId="{76FA71D3-9563-4E29-A9CF-7AE93A86F628}">
      <dgm:prSet/>
      <dgm:spPr/>
      <dgm:t>
        <a:bodyPr/>
        <a:lstStyle/>
        <a:p>
          <a:r>
            <a:rPr lang="en-IN" i="0" baseline="0"/>
            <a:t>Design for Resilience</a:t>
          </a:r>
          <a:endParaRPr lang="en-IN"/>
        </a:p>
      </dgm:t>
    </dgm:pt>
    <dgm:pt modelId="{14A66864-CB4D-406B-B753-5C8C924CBC87}" type="parTrans" cxnId="{23F53F42-D9B6-4226-866E-2BA5987FC45A}">
      <dgm:prSet/>
      <dgm:spPr/>
      <dgm:t>
        <a:bodyPr/>
        <a:lstStyle/>
        <a:p>
          <a:endParaRPr lang="en-IN"/>
        </a:p>
      </dgm:t>
    </dgm:pt>
    <dgm:pt modelId="{6CB65C4A-D043-4855-8602-F27D49C7B598}" type="sibTrans" cxnId="{23F53F42-D9B6-4226-866E-2BA5987FC45A}">
      <dgm:prSet/>
      <dgm:spPr/>
      <dgm:t>
        <a:bodyPr/>
        <a:lstStyle/>
        <a:p>
          <a:endParaRPr lang="en-IN"/>
        </a:p>
      </dgm:t>
    </dgm:pt>
    <dgm:pt modelId="{83853233-80C7-4665-9642-B8799E727D0F}">
      <dgm:prSet/>
      <dgm:spPr/>
      <dgm:t>
        <a:bodyPr/>
        <a:lstStyle/>
        <a:p>
          <a:r>
            <a:rPr lang="en-IN" i="0" baseline="0"/>
            <a:t>Design for Data</a:t>
          </a:r>
          <a:endParaRPr lang="en-IN"/>
        </a:p>
      </dgm:t>
    </dgm:pt>
    <dgm:pt modelId="{EA36EDF2-8A18-4EE5-9A85-71B45D604AE3}" type="parTrans" cxnId="{F0BE18DA-5EF0-4465-81CE-84CCBFBB3C0B}">
      <dgm:prSet/>
      <dgm:spPr/>
      <dgm:t>
        <a:bodyPr/>
        <a:lstStyle/>
        <a:p>
          <a:endParaRPr lang="en-IN"/>
        </a:p>
      </dgm:t>
    </dgm:pt>
    <dgm:pt modelId="{71133969-977A-41D9-80B3-AA8DF758B259}" type="sibTrans" cxnId="{F0BE18DA-5EF0-4465-81CE-84CCBFBB3C0B}">
      <dgm:prSet/>
      <dgm:spPr/>
      <dgm:t>
        <a:bodyPr/>
        <a:lstStyle/>
        <a:p>
          <a:endParaRPr lang="en-IN"/>
        </a:p>
      </dgm:t>
    </dgm:pt>
    <dgm:pt modelId="{6F0C4E50-FBF5-47E1-8C9F-C899628EC34E}">
      <dgm:prSet/>
      <dgm:spPr/>
      <dgm:t>
        <a:bodyPr/>
        <a:lstStyle/>
        <a:p>
          <a:r>
            <a:rPr lang="en-IN" i="0" baseline="0" dirty="0"/>
            <a:t>Design for Messaging</a:t>
          </a:r>
          <a:endParaRPr lang="en-IN" dirty="0"/>
        </a:p>
      </dgm:t>
    </dgm:pt>
    <dgm:pt modelId="{85CE02A4-FEEE-411A-88E0-08C5F1D8FBE3}" type="parTrans" cxnId="{0FB56467-2C40-469D-8741-0F9ED9B8755F}">
      <dgm:prSet/>
      <dgm:spPr/>
      <dgm:t>
        <a:bodyPr/>
        <a:lstStyle/>
        <a:p>
          <a:endParaRPr lang="en-IN"/>
        </a:p>
      </dgm:t>
    </dgm:pt>
    <dgm:pt modelId="{E0F22F15-D275-4095-8F3E-EE62C9588642}" type="sibTrans" cxnId="{0FB56467-2C40-469D-8741-0F9ED9B8755F}">
      <dgm:prSet/>
      <dgm:spPr/>
      <dgm:t>
        <a:bodyPr/>
        <a:lstStyle/>
        <a:p>
          <a:endParaRPr lang="en-IN"/>
        </a:p>
      </dgm:t>
    </dgm:pt>
    <dgm:pt modelId="{F5100827-863B-45E5-9C3A-E7420C1580F9}">
      <dgm:prSet/>
      <dgm:spPr/>
      <dgm:t>
        <a:bodyPr/>
        <a:lstStyle/>
        <a:p>
          <a:r>
            <a:rPr lang="en-IN" i="0" baseline="0" dirty="0"/>
            <a:t>Design for Management and Monitoring</a:t>
          </a:r>
          <a:endParaRPr lang="en-IN" dirty="0"/>
        </a:p>
      </dgm:t>
    </dgm:pt>
    <dgm:pt modelId="{923D1957-3810-478E-BB77-6924427F7768}" type="parTrans" cxnId="{49036819-88A5-4461-B313-425DBC175473}">
      <dgm:prSet/>
      <dgm:spPr/>
      <dgm:t>
        <a:bodyPr/>
        <a:lstStyle/>
        <a:p>
          <a:endParaRPr lang="en-IN"/>
        </a:p>
      </dgm:t>
    </dgm:pt>
    <dgm:pt modelId="{2B3D5692-C7A5-4F4A-8A3C-1B5B635D52C5}" type="sibTrans" cxnId="{49036819-88A5-4461-B313-425DBC175473}">
      <dgm:prSet/>
      <dgm:spPr/>
      <dgm:t>
        <a:bodyPr/>
        <a:lstStyle/>
        <a:p>
          <a:endParaRPr lang="en-IN"/>
        </a:p>
      </dgm:t>
    </dgm:pt>
    <dgm:pt modelId="{6E7828AC-02EA-8A4A-99AE-6EDED9F01A9C}">
      <dgm:prSet/>
      <dgm:spPr/>
      <dgm:t>
        <a:bodyPr/>
        <a:lstStyle/>
        <a:p>
          <a:r>
            <a:rPr lang="en-GB" dirty="0"/>
            <a:t>Case Studies</a:t>
          </a:r>
        </a:p>
      </dgm:t>
    </dgm:pt>
    <dgm:pt modelId="{2CE28E65-BF0D-B141-8CAB-A7709352D93B}" type="parTrans" cxnId="{FEB8AC72-12F8-794E-87DE-CA07CF587649}">
      <dgm:prSet/>
      <dgm:spPr/>
      <dgm:t>
        <a:bodyPr/>
        <a:lstStyle/>
        <a:p>
          <a:endParaRPr lang="en-GB"/>
        </a:p>
      </dgm:t>
    </dgm:pt>
    <dgm:pt modelId="{54F9B438-929A-5347-B594-58DD029A923B}" type="sibTrans" cxnId="{FEB8AC72-12F8-794E-87DE-CA07CF587649}">
      <dgm:prSet/>
      <dgm:spPr/>
      <dgm:t>
        <a:bodyPr/>
        <a:lstStyle/>
        <a:p>
          <a:endParaRPr lang="en-GB"/>
        </a:p>
      </dgm:t>
    </dgm:pt>
    <dgm:pt modelId="{EB868291-1135-4182-BEA5-F2395B555E80}" type="pres">
      <dgm:prSet presAssocID="{AA80677E-6563-4858-90C6-AD8462EA1820}" presName="Name0" presStyleCnt="0">
        <dgm:presLayoutVars>
          <dgm:chMax val="7"/>
          <dgm:chPref val="7"/>
          <dgm:dir/>
        </dgm:presLayoutVars>
      </dgm:prSet>
      <dgm:spPr/>
    </dgm:pt>
    <dgm:pt modelId="{C644D47E-B7A3-4DAA-9FC3-988D7842FA1E}" type="pres">
      <dgm:prSet presAssocID="{AA80677E-6563-4858-90C6-AD8462EA1820}" presName="Name1" presStyleCnt="0"/>
      <dgm:spPr/>
    </dgm:pt>
    <dgm:pt modelId="{77E2F442-0550-49E2-B916-036A240F6F09}" type="pres">
      <dgm:prSet presAssocID="{AA80677E-6563-4858-90C6-AD8462EA1820}" presName="cycle" presStyleCnt="0"/>
      <dgm:spPr/>
    </dgm:pt>
    <dgm:pt modelId="{4ECCD7A1-71A5-4226-BA4A-CECEEB75DF23}" type="pres">
      <dgm:prSet presAssocID="{AA80677E-6563-4858-90C6-AD8462EA1820}" presName="srcNode" presStyleLbl="node1" presStyleIdx="0" presStyleCnt="7"/>
      <dgm:spPr/>
    </dgm:pt>
    <dgm:pt modelId="{6D6D39FF-FA19-4253-BC30-8EBE30408640}" type="pres">
      <dgm:prSet presAssocID="{AA80677E-6563-4858-90C6-AD8462EA1820}" presName="conn" presStyleLbl="parChTrans1D2" presStyleIdx="0" presStyleCnt="1"/>
      <dgm:spPr/>
    </dgm:pt>
    <dgm:pt modelId="{3246F21A-57D3-4248-BC91-D5E4FD1B8AA1}" type="pres">
      <dgm:prSet presAssocID="{AA80677E-6563-4858-90C6-AD8462EA1820}" presName="extraNode" presStyleLbl="node1" presStyleIdx="0" presStyleCnt="7"/>
      <dgm:spPr/>
    </dgm:pt>
    <dgm:pt modelId="{1F3A9C42-9069-4933-AF2F-DCB40602B338}" type="pres">
      <dgm:prSet presAssocID="{AA80677E-6563-4858-90C6-AD8462EA1820}" presName="dstNode" presStyleLbl="node1" presStyleIdx="0" presStyleCnt="7"/>
      <dgm:spPr/>
    </dgm:pt>
    <dgm:pt modelId="{A8F195E3-59B5-44A2-88E8-6615A5F1FF57}" type="pres">
      <dgm:prSet presAssocID="{C93EA07E-6C53-4DB2-9457-E27C42DE2305}" presName="text_1" presStyleLbl="node1" presStyleIdx="0" presStyleCnt="7">
        <dgm:presLayoutVars>
          <dgm:bulletEnabled val="1"/>
        </dgm:presLayoutVars>
      </dgm:prSet>
      <dgm:spPr/>
    </dgm:pt>
    <dgm:pt modelId="{CE7F5B3B-CD15-4447-AACC-0C179BE906EA}" type="pres">
      <dgm:prSet presAssocID="{C93EA07E-6C53-4DB2-9457-E27C42DE2305}" presName="accent_1" presStyleCnt="0"/>
      <dgm:spPr/>
    </dgm:pt>
    <dgm:pt modelId="{3F38539F-19DD-4939-B89F-F10688FFAC5D}" type="pres">
      <dgm:prSet presAssocID="{C93EA07E-6C53-4DB2-9457-E27C42DE2305}" presName="accentRepeatNode" presStyleLbl="solidFgAcc1" presStyleIdx="0" presStyleCnt="7"/>
      <dgm:spPr/>
    </dgm:pt>
    <dgm:pt modelId="{412AD02B-3B9D-44D3-A18A-1E93011253A4}" type="pres">
      <dgm:prSet presAssocID="{45740278-E3C1-4F0E-8936-A0B07146F58B}" presName="text_2" presStyleLbl="node1" presStyleIdx="1" presStyleCnt="7">
        <dgm:presLayoutVars>
          <dgm:bulletEnabled val="1"/>
        </dgm:presLayoutVars>
      </dgm:prSet>
      <dgm:spPr/>
    </dgm:pt>
    <dgm:pt modelId="{DB129006-1709-4FBB-98F9-61B255F67C9D}" type="pres">
      <dgm:prSet presAssocID="{45740278-E3C1-4F0E-8936-A0B07146F58B}" presName="accent_2" presStyleCnt="0"/>
      <dgm:spPr/>
    </dgm:pt>
    <dgm:pt modelId="{F036B57F-F926-45CA-9987-6C3971C2987A}" type="pres">
      <dgm:prSet presAssocID="{45740278-E3C1-4F0E-8936-A0B07146F58B}" presName="accentRepeatNode" presStyleLbl="solidFgAcc1" presStyleIdx="1" presStyleCnt="7"/>
      <dgm:spPr/>
    </dgm:pt>
    <dgm:pt modelId="{022BEDB5-5CB6-4F7E-9EB4-424A16466821}" type="pres">
      <dgm:prSet presAssocID="{76FA71D3-9563-4E29-A9CF-7AE93A86F628}" presName="text_3" presStyleLbl="node1" presStyleIdx="2" presStyleCnt="7">
        <dgm:presLayoutVars>
          <dgm:bulletEnabled val="1"/>
        </dgm:presLayoutVars>
      </dgm:prSet>
      <dgm:spPr/>
    </dgm:pt>
    <dgm:pt modelId="{3F29767B-4E79-471E-B9C7-D72CBD997104}" type="pres">
      <dgm:prSet presAssocID="{76FA71D3-9563-4E29-A9CF-7AE93A86F628}" presName="accent_3" presStyleCnt="0"/>
      <dgm:spPr/>
    </dgm:pt>
    <dgm:pt modelId="{0B9E893C-BE20-4B4C-8FF5-BB5B8A0F24D9}" type="pres">
      <dgm:prSet presAssocID="{76FA71D3-9563-4E29-A9CF-7AE93A86F628}" presName="accentRepeatNode" presStyleLbl="solidFgAcc1" presStyleIdx="2" presStyleCnt="7"/>
      <dgm:spPr/>
    </dgm:pt>
    <dgm:pt modelId="{E0B15544-8FD3-417C-9531-5030FAEAB169}" type="pres">
      <dgm:prSet presAssocID="{83853233-80C7-4665-9642-B8799E727D0F}" presName="text_4" presStyleLbl="node1" presStyleIdx="3" presStyleCnt="7">
        <dgm:presLayoutVars>
          <dgm:bulletEnabled val="1"/>
        </dgm:presLayoutVars>
      </dgm:prSet>
      <dgm:spPr/>
    </dgm:pt>
    <dgm:pt modelId="{D85CE54B-9E1C-4C5C-9ADD-FE622C596DEC}" type="pres">
      <dgm:prSet presAssocID="{83853233-80C7-4665-9642-B8799E727D0F}" presName="accent_4" presStyleCnt="0"/>
      <dgm:spPr/>
    </dgm:pt>
    <dgm:pt modelId="{4DD2BD01-4968-464D-A348-F3110C7BEC0C}" type="pres">
      <dgm:prSet presAssocID="{83853233-80C7-4665-9642-B8799E727D0F}" presName="accentRepeatNode" presStyleLbl="solidFgAcc1" presStyleIdx="3" presStyleCnt="7"/>
      <dgm:spPr/>
    </dgm:pt>
    <dgm:pt modelId="{ADE1A8D3-91DF-4CF6-B9E8-C988E433F6DE}" type="pres">
      <dgm:prSet presAssocID="{6F0C4E50-FBF5-47E1-8C9F-C899628EC34E}" presName="text_5" presStyleLbl="node1" presStyleIdx="4" presStyleCnt="7">
        <dgm:presLayoutVars>
          <dgm:bulletEnabled val="1"/>
        </dgm:presLayoutVars>
      </dgm:prSet>
      <dgm:spPr/>
    </dgm:pt>
    <dgm:pt modelId="{1B3787A3-CB6C-4318-AA3B-EA88F0111984}" type="pres">
      <dgm:prSet presAssocID="{6F0C4E50-FBF5-47E1-8C9F-C899628EC34E}" presName="accent_5" presStyleCnt="0"/>
      <dgm:spPr/>
    </dgm:pt>
    <dgm:pt modelId="{E83A9286-EA0F-4A07-97F7-BBB8C926E4A4}" type="pres">
      <dgm:prSet presAssocID="{6F0C4E50-FBF5-47E1-8C9F-C899628EC34E}" presName="accentRepeatNode" presStyleLbl="solidFgAcc1" presStyleIdx="4" presStyleCnt="7"/>
      <dgm:spPr/>
    </dgm:pt>
    <dgm:pt modelId="{97E5AE27-3DE7-4F58-9863-32E787E4E9CD}" type="pres">
      <dgm:prSet presAssocID="{F5100827-863B-45E5-9C3A-E7420C1580F9}" presName="text_6" presStyleLbl="node1" presStyleIdx="5" presStyleCnt="7">
        <dgm:presLayoutVars>
          <dgm:bulletEnabled val="1"/>
        </dgm:presLayoutVars>
      </dgm:prSet>
      <dgm:spPr/>
    </dgm:pt>
    <dgm:pt modelId="{EA38F728-A974-4741-BA53-E423967CD77E}" type="pres">
      <dgm:prSet presAssocID="{F5100827-863B-45E5-9C3A-E7420C1580F9}" presName="accent_6" presStyleCnt="0"/>
      <dgm:spPr/>
    </dgm:pt>
    <dgm:pt modelId="{B81380DA-F33A-4EC5-B44C-E8305F9D12D7}" type="pres">
      <dgm:prSet presAssocID="{F5100827-863B-45E5-9C3A-E7420C1580F9}" presName="accentRepeatNode" presStyleLbl="solidFgAcc1" presStyleIdx="5" presStyleCnt="7"/>
      <dgm:spPr/>
    </dgm:pt>
    <dgm:pt modelId="{346C442D-BD92-E94E-B463-6793899CD50C}" type="pres">
      <dgm:prSet presAssocID="{6E7828AC-02EA-8A4A-99AE-6EDED9F01A9C}" presName="text_7" presStyleLbl="node1" presStyleIdx="6" presStyleCnt="7">
        <dgm:presLayoutVars>
          <dgm:bulletEnabled val="1"/>
        </dgm:presLayoutVars>
      </dgm:prSet>
      <dgm:spPr/>
    </dgm:pt>
    <dgm:pt modelId="{EB4A37C7-8765-F840-A74B-4E9E914FF73E}" type="pres">
      <dgm:prSet presAssocID="{6E7828AC-02EA-8A4A-99AE-6EDED9F01A9C}" presName="accent_7" presStyleCnt="0"/>
      <dgm:spPr/>
    </dgm:pt>
    <dgm:pt modelId="{96BE7D2A-6EA9-CE44-8496-7E9E111E012A}" type="pres">
      <dgm:prSet presAssocID="{6E7828AC-02EA-8A4A-99AE-6EDED9F01A9C}" presName="accentRepeatNode" presStyleLbl="solidFgAcc1" presStyleIdx="6" presStyleCnt="7"/>
      <dgm:spPr/>
    </dgm:pt>
  </dgm:ptLst>
  <dgm:cxnLst>
    <dgm:cxn modelId="{49036819-88A5-4461-B313-425DBC175473}" srcId="{AA80677E-6563-4858-90C6-AD8462EA1820}" destId="{F5100827-863B-45E5-9C3A-E7420C1580F9}" srcOrd="5" destOrd="0" parTransId="{923D1957-3810-478E-BB77-6924427F7768}" sibTransId="{2B3D5692-C7A5-4F4A-8A3C-1B5B635D52C5}"/>
    <dgm:cxn modelId="{B230991F-5D2E-4741-B1C3-E8F455D914E8}" type="presOf" srcId="{AA80677E-6563-4858-90C6-AD8462EA1820}" destId="{EB868291-1135-4182-BEA5-F2395B555E80}" srcOrd="0" destOrd="0" presId="urn:microsoft.com/office/officeart/2008/layout/VerticalCurvedList"/>
    <dgm:cxn modelId="{F053A726-DFDF-4486-9A8C-CFB9E620EAF5}" type="presOf" srcId="{76FA71D3-9563-4E29-A9CF-7AE93A86F628}" destId="{022BEDB5-5CB6-4F7E-9EB4-424A16466821}" srcOrd="0" destOrd="0" presId="urn:microsoft.com/office/officeart/2008/layout/VerticalCurvedList"/>
    <dgm:cxn modelId="{23F53F42-D9B6-4226-866E-2BA5987FC45A}" srcId="{AA80677E-6563-4858-90C6-AD8462EA1820}" destId="{76FA71D3-9563-4E29-A9CF-7AE93A86F628}" srcOrd="2" destOrd="0" parTransId="{14A66864-CB4D-406B-B753-5C8C924CBC87}" sibTransId="{6CB65C4A-D043-4855-8602-F27D49C7B598}"/>
    <dgm:cxn modelId="{514D6A5F-35D2-5345-BD79-060CC93B9D0F}" type="presOf" srcId="{6E7828AC-02EA-8A4A-99AE-6EDED9F01A9C}" destId="{346C442D-BD92-E94E-B463-6793899CD50C}" srcOrd="0" destOrd="0" presId="urn:microsoft.com/office/officeart/2008/layout/VerticalCurvedList"/>
    <dgm:cxn modelId="{0FB56467-2C40-469D-8741-0F9ED9B8755F}" srcId="{AA80677E-6563-4858-90C6-AD8462EA1820}" destId="{6F0C4E50-FBF5-47E1-8C9F-C899628EC34E}" srcOrd="4" destOrd="0" parTransId="{85CE02A4-FEEE-411A-88E0-08C5F1D8FBE3}" sibTransId="{E0F22F15-D275-4095-8F3E-EE62C9588642}"/>
    <dgm:cxn modelId="{6C732B72-0C76-43D6-9AD5-6006F48CC4CD}" srcId="{AA80677E-6563-4858-90C6-AD8462EA1820}" destId="{45740278-E3C1-4F0E-8936-A0B07146F58B}" srcOrd="1" destOrd="0" parTransId="{0E309A4F-B13A-4886-A195-EC524EC21905}" sibTransId="{74831758-F724-487D-A7B5-164C7A01B2C1}"/>
    <dgm:cxn modelId="{FEB8AC72-12F8-794E-87DE-CA07CF587649}" srcId="{AA80677E-6563-4858-90C6-AD8462EA1820}" destId="{6E7828AC-02EA-8A4A-99AE-6EDED9F01A9C}" srcOrd="6" destOrd="0" parTransId="{2CE28E65-BF0D-B141-8CAB-A7709352D93B}" sibTransId="{54F9B438-929A-5347-B594-58DD029A923B}"/>
    <dgm:cxn modelId="{FA14027D-8268-47B3-B072-E6C0B1452AA9}" type="presOf" srcId="{6F0C4E50-FBF5-47E1-8C9F-C899628EC34E}" destId="{ADE1A8D3-91DF-4CF6-B9E8-C988E433F6DE}" srcOrd="0" destOrd="0" presId="urn:microsoft.com/office/officeart/2008/layout/VerticalCurvedList"/>
    <dgm:cxn modelId="{6131E885-8CBB-42E3-A435-14DE070FBA79}" srcId="{AA80677E-6563-4858-90C6-AD8462EA1820}" destId="{C93EA07E-6C53-4DB2-9457-E27C42DE2305}" srcOrd="0" destOrd="0" parTransId="{E89453FA-D2FF-4B6C-96BD-ACD110414D45}" sibTransId="{3D50F9CF-BB7E-493E-ADF7-9CDBC235B93C}"/>
    <dgm:cxn modelId="{52AF2788-92A4-4EEE-BE12-6FCA50C4010C}" type="presOf" srcId="{83853233-80C7-4665-9642-B8799E727D0F}" destId="{E0B15544-8FD3-417C-9531-5030FAEAB169}" srcOrd="0" destOrd="0" presId="urn:microsoft.com/office/officeart/2008/layout/VerticalCurvedList"/>
    <dgm:cxn modelId="{D142028A-B0A9-4BDF-BDFC-B026FFE1C5E8}" type="presOf" srcId="{45740278-E3C1-4F0E-8936-A0B07146F58B}" destId="{412AD02B-3B9D-44D3-A18A-1E93011253A4}" srcOrd="0" destOrd="0" presId="urn:microsoft.com/office/officeart/2008/layout/VerticalCurvedList"/>
    <dgm:cxn modelId="{7B3B0995-6F6E-4F40-B128-B75EB1B60BB0}" type="presOf" srcId="{3D50F9CF-BB7E-493E-ADF7-9CDBC235B93C}" destId="{6D6D39FF-FA19-4253-BC30-8EBE30408640}" srcOrd="0" destOrd="0" presId="urn:microsoft.com/office/officeart/2008/layout/VerticalCurvedList"/>
    <dgm:cxn modelId="{3E5BCAB1-03AB-43C9-BACC-1C48E8480DB9}" type="presOf" srcId="{F5100827-863B-45E5-9C3A-E7420C1580F9}" destId="{97E5AE27-3DE7-4F58-9863-32E787E4E9CD}" srcOrd="0" destOrd="0" presId="urn:microsoft.com/office/officeart/2008/layout/VerticalCurvedList"/>
    <dgm:cxn modelId="{A84578C3-5194-4060-A38F-E188B0FCF5D8}" type="presOf" srcId="{C93EA07E-6C53-4DB2-9457-E27C42DE2305}" destId="{A8F195E3-59B5-44A2-88E8-6615A5F1FF57}" srcOrd="0" destOrd="0" presId="urn:microsoft.com/office/officeart/2008/layout/VerticalCurvedList"/>
    <dgm:cxn modelId="{F0BE18DA-5EF0-4465-81CE-84CCBFBB3C0B}" srcId="{AA80677E-6563-4858-90C6-AD8462EA1820}" destId="{83853233-80C7-4665-9642-B8799E727D0F}" srcOrd="3" destOrd="0" parTransId="{EA36EDF2-8A18-4EE5-9A85-71B45D604AE3}" sibTransId="{71133969-977A-41D9-80B3-AA8DF758B259}"/>
    <dgm:cxn modelId="{B02C9528-BE61-4D88-A070-C371718CDECA}" type="presParOf" srcId="{EB868291-1135-4182-BEA5-F2395B555E80}" destId="{C644D47E-B7A3-4DAA-9FC3-988D7842FA1E}" srcOrd="0" destOrd="0" presId="urn:microsoft.com/office/officeart/2008/layout/VerticalCurvedList"/>
    <dgm:cxn modelId="{28667D4A-7771-4368-9C16-8F34C7357771}" type="presParOf" srcId="{C644D47E-B7A3-4DAA-9FC3-988D7842FA1E}" destId="{77E2F442-0550-49E2-B916-036A240F6F09}" srcOrd="0" destOrd="0" presId="urn:microsoft.com/office/officeart/2008/layout/VerticalCurvedList"/>
    <dgm:cxn modelId="{61924B3C-0AEE-4A41-8C42-F326BCDA89D6}" type="presParOf" srcId="{77E2F442-0550-49E2-B916-036A240F6F09}" destId="{4ECCD7A1-71A5-4226-BA4A-CECEEB75DF23}" srcOrd="0" destOrd="0" presId="urn:microsoft.com/office/officeart/2008/layout/VerticalCurvedList"/>
    <dgm:cxn modelId="{E8121521-0639-4518-B1CE-6F8256C1DD8E}" type="presParOf" srcId="{77E2F442-0550-49E2-B916-036A240F6F09}" destId="{6D6D39FF-FA19-4253-BC30-8EBE30408640}" srcOrd="1" destOrd="0" presId="urn:microsoft.com/office/officeart/2008/layout/VerticalCurvedList"/>
    <dgm:cxn modelId="{30A42415-ADA8-45B2-9FB4-99F98752A275}" type="presParOf" srcId="{77E2F442-0550-49E2-B916-036A240F6F09}" destId="{3246F21A-57D3-4248-BC91-D5E4FD1B8AA1}" srcOrd="2" destOrd="0" presId="urn:microsoft.com/office/officeart/2008/layout/VerticalCurvedList"/>
    <dgm:cxn modelId="{7F067B79-DC82-4B4F-BB3D-AC9A1EB04D4A}" type="presParOf" srcId="{77E2F442-0550-49E2-B916-036A240F6F09}" destId="{1F3A9C42-9069-4933-AF2F-DCB40602B338}" srcOrd="3" destOrd="0" presId="urn:microsoft.com/office/officeart/2008/layout/VerticalCurvedList"/>
    <dgm:cxn modelId="{292CF4C6-74C1-4B78-9C7F-DB8F8FCD6B4B}" type="presParOf" srcId="{C644D47E-B7A3-4DAA-9FC3-988D7842FA1E}" destId="{A8F195E3-59B5-44A2-88E8-6615A5F1FF57}" srcOrd="1" destOrd="0" presId="urn:microsoft.com/office/officeart/2008/layout/VerticalCurvedList"/>
    <dgm:cxn modelId="{354B39A5-86BD-49C1-926B-BAC5EDFA258C}" type="presParOf" srcId="{C644D47E-B7A3-4DAA-9FC3-988D7842FA1E}" destId="{CE7F5B3B-CD15-4447-AACC-0C179BE906EA}" srcOrd="2" destOrd="0" presId="urn:microsoft.com/office/officeart/2008/layout/VerticalCurvedList"/>
    <dgm:cxn modelId="{233CFE41-7E15-4397-8DCD-9DC743B61BB5}" type="presParOf" srcId="{CE7F5B3B-CD15-4447-AACC-0C179BE906EA}" destId="{3F38539F-19DD-4939-B89F-F10688FFAC5D}" srcOrd="0" destOrd="0" presId="urn:microsoft.com/office/officeart/2008/layout/VerticalCurvedList"/>
    <dgm:cxn modelId="{E0E3EDC8-4321-4312-8E37-37985559C751}" type="presParOf" srcId="{C644D47E-B7A3-4DAA-9FC3-988D7842FA1E}" destId="{412AD02B-3B9D-44D3-A18A-1E93011253A4}" srcOrd="3" destOrd="0" presId="urn:microsoft.com/office/officeart/2008/layout/VerticalCurvedList"/>
    <dgm:cxn modelId="{41E5283A-CB2A-4E8B-9686-81844D8FDB52}" type="presParOf" srcId="{C644D47E-B7A3-4DAA-9FC3-988D7842FA1E}" destId="{DB129006-1709-4FBB-98F9-61B255F67C9D}" srcOrd="4" destOrd="0" presId="urn:microsoft.com/office/officeart/2008/layout/VerticalCurvedList"/>
    <dgm:cxn modelId="{A5E915AA-B809-4213-B228-BA6BB4E69829}" type="presParOf" srcId="{DB129006-1709-4FBB-98F9-61B255F67C9D}" destId="{F036B57F-F926-45CA-9987-6C3971C2987A}" srcOrd="0" destOrd="0" presId="urn:microsoft.com/office/officeart/2008/layout/VerticalCurvedList"/>
    <dgm:cxn modelId="{B542B7F6-1759-4CFA-8707-9DFE0AA76533}" type="presParOf" srcId="{C644D47E-B7A3-4DAA-9FC3-988D7842FA1E}" destId="{022BEDB5-5CB6-4F7E-9EB4-424A16466821}" srcOrd="5" destOrd="0" presId="urn:microsoft.com/office/officeart/2008/layout/VerticalCurvedList"/>
    <dgm:cxn modelId="{411EFBF9-ACA1-40C1-89E0-B2C968FE71CE}" type="presParOf" srcId="{C644D47E-B7A3-4DAA-9FC3-988D7842FA1E}" destId="{3F29767B-4E79-471E-B9C7-D72CBD997104}" srcOrd="6" destOrd="0" presId="urn:microsoft.com/office/officeart/2008/layout/VerticalCurvedList"/>
    <dgm:cxn modelId="{B9E4A0FD-B0A8-478C-84CB-199A852821AB}" type="presParOf" srcId="{3F29767B-4E79-471E-B9C7-D72CBD997104}" destId="{0B9E893C-BE20-4B4C-8FF5-BB5B8A0F24D9}" srcOrd="0" destOrd="0" presId="urn:microsoft.com/office/officeart/2008/layout/VerticalCurvedList"/>
    <dgm:cxn modelId="{C0745F6B-01C3-4C06-8FC4-114FC8910BA7}" type="presParOf" srcId="{C644D47E-B7A3-4DAA-9FC3-988D7842FA1E}" destId="{E0B15544-8FD3-417C-9531-5030FAEAB169}" srcOrd="7" destOrd="0" presId="urn:microsoft.com/office/officeart/2008/layout/VerticalCurvedList"/>
    <dgm:cxn modelId="{B34A3DE2-8BF3-4D40-8FBA-DDEF8AC3EDDD}" type="presParOf" srcId="{C644D47E-B7A3-4DAA-9FC3-988D7842FA1E}" destId="{D85CE54B-9E1C-4C5C-9ADD-FE622C596DEC}" srcOrd="8" destOrd="0" presId="urn:microsoft.com/office/officeart/2008/layout/VerticalCurvedList"/>
    <dgm:cxn modelId="{C5A9225C-B4DB-4936-AAF8-C399578B3301}" type="presParOf" srcId="{D85CE54B-9E1C-4C5C-9ADD-FE622C596DEC}" destId="{4DD2BD01-4968-464D-A348-F3110C7BEC0C}" srcOrd="0" destOrd="0" presId="urn:microsoft.com/office/officeart/2008/layout/VerticalCurvedList"/>
    <dgm:cxn modelId="{C40D7CCF-1470-4128-BFCA-09C9BBA36830}" type="presParOf" srcId="{C644D47E-B7A3-4DAA-9FC3-988D7842FA1E}" destId="{ADE1A8D3-91DF-4CF6-B9E8-C988E433F6DE}" srcOrd="9" destOrd="0" presId="urn:microsoft.com/office/officeart/2008/layout/VerticalCurvedList"/>
    <dgm:cxn modelId="{C55136BA-9569-435D-9AD7-F0E856FF6C84}" type="presParOf" srcId="{C644D47E-B7A3-4DAA-9FC3-988D7842FA1E}" destId="{1B3787A3-CB6C-4318-AA3B-EA88F0111984}" srcOrd="10" destOrd="0" presId="urn:microsoft.com/office/officeart/2008/layout/VerticalCurvedList"/>
    <dgm:cxn modelId="{0E28966D-E16A-47AF-8CCA-9D75591F0A3E}" type="presParOf" srcId="{1B3787A3-CB6C-4318-AA3B-EA88F0111984}" destId="{E83A9286-EA0F-4A07-97F7-BBB8C926E4A4}" srcOrd="0" destOrd="0" presId="urn:microsoft.com/office/officeart/2008/layout/VerticalCurvedList"/>
    <dgm:cxn modelId="{FAF84472-839A-4C64-8DEA-158380AB308D}" type="presParOf" srcId="{C644D47E-B7A3-4DAA-9FC3-988D7842FA1E}" destId="{97E5AE27-3DE7-4F58-9863-32E787E4E9CD}" srcOrd="11" destOrd="0" presId="urn:microsoft.com/office/officeart/2008/layout/VerticalCurvedList"/>
    <dgm:cxn modelId="{218CB64F-6F5F-4C87-82D4-A5C74D817145}" type="presParOf" srcId="{C644D47E-B7A3-4DAA-9FC3-988D7842FA1E}" destId="{EA38F728-A974-4741-BA53-E423967CD77E}" srcOrd="12" destOrd="0" presId="urn:microsoft.com/office/officeart/2008/layout/VerticalCurvedList"/>
    <dgm:cxn modelId="{7EC11F49-795C-4B5C-B08F-DABE43394CC1}" type="presParOf" srcId="{EA38F728-A974-4741-BA53-E423967CD77E}" destId="{B81380DA-F33A-4EC5-B44C-E8305F9D12D7}" srcOrd="0" destOrd="0" presId="urn:microsoft.com/office/officeart/2008/layout/VerticalCurvedList"/>
    <dgm:cxn modelId="{15A03949-FA0F-FE47-BA64-A1F159640D09}" type="presParOf" srcId="{C644D47E-B7A3-4DAA-9FC3-988D7842FA1E}" destId="{346C442D-BD92-E94E-B463-6793899CD50C}" srcOrd="13" destOrd="0" presId="urn:microsoft.com/office/officeart/2008/layout/VerticalCurvedList"/>
    <dgm:cxn modelId="{DC3F4DB7-DAA6-3348-9B8C-3F5AB3C4E6ED}" type="presParOf" srcId="{C644D47E-B7A3-4DAA-9FC3-988D7842FA1E}" destId="{EB4A37C7-8765-F840-A74B-4E9E914FF73E}" srcOrd="14" destOrd="0" presId="urn:microsoft.com/office/officeart/2008/layout/VerticalCurvedList"/>
    <dgm:cxn modelId="{68A90EFD-E73E-4E4E-B61E-B7233704E137}" type="presParOf" srcId="{EB4A37C7-8765-F840-A74B-4E9E914FF73E}" destId="{96BE7D2A-6EA9-CE44-8496-7E9E111E012A}"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B01F11-1DE7-4C0D-9111-6A5CC350DDDA}" type="doc">
      <dgm:prSet loTypeId="urn:microsoft.com/office/officeart/2005/8/layout/hList7" loCatId="list" qsTypeId="urn:microsoft.com/office/officeart/2005/8/quickstyle/simple4" qsCatId="simple" csTypeId="urn:microsoft.com/office/officeart/2005/8/colors/colorful2" csCatId="colorful" phldr="1"/>
      <dgm:spPr/>
      <dgm:t>
        <a:bodyPr/>
        <a:lstStyle/>
        <a:p>
          <a:endParaRPr lang="en-IN"/>
        </a:p>
      </dgm:t>
    </dgm:pt>
    <dgm:pt modelId="{11A67066-A150-4E3B-AAEF-4B218D8D08AB}">
      <dgm:prSet/>
      <dgm:spPr/>
      <dgm:t>
        <a:bodyPr/>
        <a:lstStyle/>
        <a:p>
          <a:r>
            <a:rPr lang="en-IN" b="0" i="0" baseline="0" dirty="0"/>
            <a:t>Scalability </a:t>
          </a:r>
          <a:endParaRPr lang="en-IN" dirty="0"/>
        </a:p>
      </dgm:t>
    </dgm:pt>
    <dgm:pt modelId="{B5427518-11D2-4071-B153-BE1AD683CE5B}" type="parTrans" cxnId="{84E82A08-0144-47D7-B9AD-3A819D128BCB}">
      <dgm:prSet/>
      <dgm:spPr/>
      <dgm:t>
        <a:bodyPr/>
        <a:lstStyle/>
        <a:p>
          <a:endParaRPr lang="en-IN"/>
        </a:p>
      </dgm:t>
    </dgm:pt>
    <dgm:pt modelId="{1E8693EB-70C4-4DC0-A962-36945B867474}" type="sibTrans" cxnId="{84E82A08-0144-47D7-B9AD-3A819D128BCB}">
      <dgm:prSet/>
      <dgm:spPr/>
      <dgm:t>
        <a:bodyPr/>
        <a:lstStyle/>
        <a:p>
          <a:endParaRPr lang="en-IN"/>
        </a:p>
      </dgm:t>
    </dgm:pt>
    <dgm:pt modelId="{C7FF50F5-EC52-42D0-BB32-E58613FEF276}">
      <dgm:prSet/>
      <dgm:spPr/>
      <dgm:t>
        <a:bodyPr/>
        <a:lstStyle/>
        <a:p>
          <a:r>
            <a:rPr lang="en-IN" b="0" i="0" baseline="0" dirty="0"/>
            <a:t>Availability</a:t>
          </a:r>
          <a:endParaRPr lang="en-IN" dirty="0"/>
        </a:p>
      </dgm:t>
    </dgm:pt>
    <dgm:pt modelId="{24A41DCC-D08C-4E45-A607-240FE5D780C0}" type="parTrans" cxnId="{E644DE0B-A317-4B71-B177-A906C54EF9C2}">
      <dgm:prSet/>
      <dgm:spPr/>
      <dgm:t>
        <a:bodyPr/>
        <a:lstStyle/>
        <a:p>
          <a:endParaRPr lang="en-IN"/>
        </a:p>
      </dgm:t>
    </dgm:pt>
    <dgm:pt modelId="{2C89C07E-8CFD-4D6D-84B5-0A7B485621C9}" type="sibTrans" cxnId="{E644DE0B-A317-4B71-B177-A906C54EF9C2}">
      <dgm:prSet/>
      <dgm:spPr/>
      <dgm:t>
        <a:bodyPr/>
        <a:lstStyle/>
        <a:p>
          <a:endParaRPr lang="en-IN"/>
        </a:p>
      </dgm:t>
    </dgm:pt>
    <dgm:pt modelId="{ACA237FC-A0B5-463A-9B12-C9B95985D7E9}">
      <dgm:prSet/>
      <dgm:spPr/>
      <dgm:t>
        <a:bodyPr/>
        <a:lstStyle/>
        <a:p>
          <a:r>
            <a:rPr lang="en-IN" b="0" i="0" baseline="0" dirty="0"/>
            <a:t>Resiliency</a:t>
          </a:r>
          <a:endParaRPr lang="en-IN" dirty="0"/>
        </a:p>
      </dgm:t>
    </dgm:pt>
    <dgm:pt modelId="{E36D8B16-7D61-4867-BCB5-1F9B95F4895E}" type="parTrans" cxnId="{54A7D46E-02AF-4F24-A29A-87015C3BEB65}">
      <dgm:prSet/>
      <dgm:spPr/>
      <dgm:t>
        <a:bodyPr/>
        <a:lstStyle/>
        <a:p>
          <a:endParaRPr lang="en-IN"/>
        </a:p>
      </dgm:t>
    </dgm:pt>
    <dgm:pt modelId="{4A24F2E0-E615-4A7F-A094-75ACD943BBEE}" type="sibTrans" cxnId="{54A7D46E-02AF-4F24-A29A-87015C3BEB65}">
      <dgm:prSet/>
      <dgm:spPr/>
      <dgm:t>
        <a:bodyPr/>
        <a:lstStyle/>
        <a:p>
          <a:endParaRPr lang="en-IN"/>
        </a:p>
      </dgm:t>
    </dgm:pt>
    <dgm:pt modelId="{98403820-492C-4A1E-A7AC-9A6CD265F9C1}">
      <dgm:prSet/>
      <dgm:spPr/>
      <dgm:t>
        <a:bodyPr/>
        <a:lstStyle/>
        <a:p>
          <a:r>
            <a:rPr lang="en-IN" b="0" i="0" baseline="0" dirty="0"/>
            <a:t>Management</a:t>
          </a:r>
          <a:endParaRPr lang="en-IN" dirty="0"/>
        </a:p>
      </dgm:t>
    </dgm:pt>
    <dgm:pt modelId="{9A1CF875-781E-4147-B043-F2C7F98EBCA0}" type="parTrans" cxnId="{218E4A0A-A937-4FEC-B104-F1A0034E8241}">
      <dgm:prSet/>
      <dgm:spPr/>
      <dgm:t>
        <a:bodyPr/>
        <a:lstStyle/>
        <a:p>
          <a:endParaRPr lang="en-IN"/>
        </a:p>
      </dgm:t>
    </dgm:pt>
    <dgm:pt modelId="{AD6C17FF-8DE0-448E-8791-4F4A4C96D05B}" type="sibTrans" cxnId="{218E4A0A-A937-4FEC-B104-F1A0034E8241}">
      <dgm:prSet/>
      <dgm:spPr/>
      <dgm:t>
        <a:bodyPr/>
        <a:lstStyle/>
        <a:p>
          <a:endParaRPr lang="en-IN"/>
        </a:p>
      </dgm:t>
    </dgm:pt>
    <dgm:pt modelId="{12E2325F-0BBF-45BA-8D7A-199994019038}">
      <dgm:prSet/>
      <dgm:spPr/>
      <dgm:t>
        <a:bodyPr/>
        <a:lstStyle/>
        <a:p>
          <a:r>
            <a:rPr lang="en-IN" b="0" i="0" baseline="0" dirty="0"/>
            <a:t>Security </a:t>
          </a:r>
          <a:endParaRPr lang="en-IN" dirty="0"/>
        </a:p>
      </dgm:t>
    </dgm:pt>
    <dgm:pt modelId="{F2C7E829-B6E3-4C46-929D-9D33ACC6B8BF}" type="parTrans" cxnId="{94A229A3-58EE-4A76-904A-634ABBB6F897}">
      <dgm:prSet/>
      <dgm:spPr/>
      <dgm:t>
        <a:bodyPr/>
        <a:lstStyle/>
        <a:p>
          <a:endParaRPr lang="en-IN"/>
        </a:p>
      </dgm:t>
    </dgm:pt>
    <dgm:pt modelId="{F9C003DB-378A-48B9-92FF-8860C3C34737}" type="sibTrans" cxnId="{94A229A3-58EE-4A76-904A-634ABBB6F897}">
      <dgm:prSet/>
      <dgm:spPr/>
      <dgm:t>
        <a:bodyPr/>
        <a:lstStyle/>
        <a:p>
          <a:endParaRPr lang="en-IN"/>
        </a:p>
      </dgm:t>
    </dgm:pt>
    <dgm:pt modelId="{1AA00590-9C0B-463D-B799-404B62E42FBA}" type="pres">
      <dgm:prSet presAssocID="{8CB01F11-1DE7-4C0D-9111-6A5CC350DDDA}" presName="Name0" presStyleCnt="0">
        <dgm:presLayoutVars>
          <dgm:dir/>
          <dgm:resizeHandles val="exact"/>
        </dgm:presLayoutVars>
      </dgm:prSet>
      <dgm:spPr/>
    </dgm:pt>
    <dgm:pt modelId="{C16419E3-4341-470F-865F-C68D126B3466}" type="pres">
      <dgm:prSet presAssocID="{8CB01F11-1DE7-4C0D-9111-6A5CC350DDDA}" presName="fgShape" presStyleLbl="fgShp" presStyleIdx="0" presStyleCnt="1"/>
      <dgm:spPr/>
    </dgm:pt>
    <dgm:pt modelId="{3E4FC0E8-DB1B-4EE9-8C82-CA4123FE86E7}" type="pres">
      <dgm:prSet presAssocID="{8CB01F11-1DE7-4C0D-9111-6A5CC350DDDA}" presName="linComp" presStyleCnt="0"/>
      <dgm:spPr/>
    </dgm:pt>
    <dgm:pt modelId="{7B48B35F-59EE-45CB-964F-2E5F9259B6F9}" type="pres">
      <dgm:prSet presAssocID="{11A67066-A150-4E3B-AAEF-4B218D8D08AB}" presName="compNode" presStyleCnt="0"/>
      <dgm:spPr/>
    </dgm:pt>
    <dgm:pt modelId="{A7FB95B5-3E2E-42C8-8FD5-DEF181CA1143}" type="pres">
      <dgm:prSet presAssocID="{11A67066-A150-4E3B-AAEF-4B218D8D08AB}" presName="bkgdShape" presStyleLbl="node1" presStyleIdx="0" presStyleCnt="5"/>
      <dgm:spPr/>
    </dgm:pt>
    <dgm:pt modelId="{0B569A47-C8A0-483D-A700-C27D8A9C70D9}" type="pres">
      <dgm:prSet presAssocID="{11A67066-A150-4E3B-AAEF-4B218D8D08AB}" presName="nodeTx" presStyleLbl="node1" presStyleIdx="0" presStyleCnt="5">
        <dgm:presLayoutVars>
          <dgm:bulletEnabled val="1"/>
        </dgm:presLayoutVars>
      </dgm:prSet>
      <dgm:spPr/>
    </dgm:pt>
    <dgm:pt modelId="{CEDEFFF2-E324-46DD-BA74-451C6906CFF5}" type="pres">
      <dgm:prSet presAssocID="{11A67066-A150-4E3B-AAEF-4B218D8D08AB}" presName="invisiNode" presStyleLbl="node1" presStyleIdx="0" presStyleCnt="5"/>
      <dgm:spPr/>
    </dgm:pt>
    <dgm:pt modelId="{7A8819FB-6721-4EBD-8507-23574D424A79}" type="pres">
      <dgm:prSet presAssocID="{11A67066-A150-4E3B-AAEF-4B218D8D08AB}" presName="imagNode" presStyleLbl="fgImgPlace1" presStyleIdx="0" presStyleCnt="5"/>
      <dgm:spPr>
        <a:blipFill dpi="0" rotWithShape="1">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dgm:spPr>
    </dgm:pt>
    <dgm:pt modelId="{638994DA-5E22-414E-A784-F80CD2AB9C8A}" type="pres">
      <dgm:prSet presAssocID="{1E8693EB-70C4-4DC0-A962-36945B867474}" presName="sibTrans" presStyleLbl="sibTrans2D1" presStyleIdx="0" presStyleCnt="0"/>
      <dgm:spPr/>
    </dgm:pt>
    <dgm:pt modelId="{EADE913A-A970-4F0A-8EC1-E1A24516D74E}" type="pres">
      <dgm:prSet presAssocID="{C7FF50F5-EC52-42D0-BB32-E58613FEF276}" presName="compNode" presStyleCnt="0"/>
      <dgm:spPr/>
    </dgm:pt>
    <dgm:pt modelId="{E587BF7C-09B4-47E2-84D5-E9D725285A30}" type="pres">
      <dgm:prSet presAssocID="{C7FF50F5-EC52-42D0-BB32-E58613FEF276}" presName="bkgdShape" presStyleLbl="node1" presStyleIdx="1" presStyleCnt="5"/>
      <dgm:spPr/>
    </dgm:pt>
    <dgm:pt modelId="{992CFC02-D761-49D7-A1E8-96518D5F6A59}" type="pres">
      <dgm:prSet presAssocID="{C7FF50F5-EC52-42D0-BB32-E58613FEF276}" presName="nodeTx" presStyleLbl="node1" presStyleIdx="1" presStyleCnt="5">
        <dgm:presLayoutVars>
          <dgm:bulletEnabled val="1"/>
        </dgm:presLayoutVars>
      </dgm:prSet>
      <dgm:spPr/>
    </dgm:pt>
    <dgm:pt modelId="{723626F3-7EE4-4389-B561-45E233F730E0}" type="pres">
      <dgm:prSet presAssocID="{C7FF50F5-EC52-42D0-BB32-E58613FEF276}" presName="invisiNode" presStyleLbl="node1" presStyleIdx="1" presStyleCnt="5"/>
      <dgm:spPr/>
    </dgm:pt>
    <dgm:pt modelId="{275E11E1-F034-47FE-949D-FA541FF4B957}" type="pres">
      <dgm:prSet presAssocID="{C7FF50F5-EC52-42D0-BB32-E58613FEF276}" presName="imagNode" presStyleLbl="fgImgPlace1" presStyleIdx="1"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l="-49000" r="-49000"/>
          </a:stretch>
        </a:blipFill>
      </dgm:spPr>
    </dgm:pt>
    <dgm:pt modelId="{53644F08-CA74-4CF8-B382-405502BE8957}" type="pres">
      <dgm:prSet presAssocID="{2C89C07E-8CFD-4D6D-84B5-0A7B485621C9}" presName="sibTrans" presStyleLbl="sibTrans2D1" presStyleIdx="0" presStyleCnt="0"/>
      <dgm:spPr/>
    </dgm:pt>
    <dgm:pt modelId="{0BEDACCF-D644-4B76-AADA-76B3C1048A59}" type="pres">
      <dgm:prSet presAssocID="{ACA237FC-A0B5-463A-9B12-C9B95985D7E9}" presName="compNode" presStyleCnt="0"/>
      <dgm:spPr/>
    </dgm:pt>
    <dgm:pt modelId="{8B655592-E5B8-4257-A057-7F4602224DEE}" type="pres">
      <dgm:prSet presAssocID="{ACA237FC-A0B5-463A-9B12-C9B95985D7E9}" presName="bkgdShape" presStyleLbl="node1" presStyleIdx="2" presStyleCnt="5"/>
      <dgm:spPr/>
    </dgm:pt>
    <dgm:pt modelId="{9B0679AF-93EF-418D-BE7C-F2AFE12C5456}" type="pres">
      <dgm:prSet presAssocID="{ACA237FC-A0B5-463A-9B12-C9B95985D7E9}" presName="nodeTx" presStyleLbl="node1" presStyleIdx="2" presStyleCnt="5">
        <dgm:presLayoutVars>
          <dgm:bulletEnabled val="1"/>
        </dgm:presLayoutVars>
      </dgm:prSet>
      <dgm:spPr/>
    </dgm:pt>
    <dgm:pt modelId="{8CFFE1BC-09B2-4CFC-A1C3-0256F74C71B9}" type="pres">
      <dgm:prSet presAssocID="{ACA237FC-A0B5-463A-9B12-C9B95985D7E9}" presName="invisiNode" presStyleLbl="node1" presStyleIdx="2" presStyleCnt="5"/>
      <dgm:spPr/>
    </dgm:pt>
    <dgm:pt modelId="{032E556F-1611-4CBB-9FB6-2A9DF0194E6C}" type="pres">
      <dgm:prSet presAssocID="{ACA237FC-A0B5-463A-9B12-C9B95985D7E9}" presName="imagNode" presStyleLbl="fgImgPlace1" presStyleIdx="2"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dgm:spPr>
    </dgm:pt>
    <dgm:pt modelId="{A7DFA4FA-D17D-4442-AD65-3B9533DC530A}" type="pres">
      <dgm:prSet presAssocID="{4A24F2E0-E615-4A7F-A094-75ACD943BBEE}" presName="sibTrans" presStyleLbl="sibTrans2D1" presStyleIdx="0" presStyleCnt="0"/>
      <dgm:spPr/>
    </dgm:pt>
    <dgm:pt modelId="{099A6D5E-EB36-4EAB-B2BF-C916DE2E688D}" type="pres">
      <dgm:prSet presAssocID="{98403820-492C-4A1E-A7AC-9A6CD265F9C1}" presName="compNode" presStyleCnt="0"/>
      <dgm:spPr/>
    </dgm:pt>
    <dgm:pt modelId="{4C9BCA02-1E57-4B00-9F34-AA94038BAC72}" type="pres">
      <dgm:prSet presAssocID="{98403820-492C-4A1E-A7AC-9A6CD265F9C1}" presName="bkgdShape" presStyleLbl="node1" presStyleIdx="3" presStyleCnt="5"/>
      <dgm:spPr/>
    </dgm:pt>
    <dgm:pt modelId="{59079FDD-C60E-4AF0-9AB5-922F5BE55843}" type="pres">
      <dgm:prSet presAssocID="{98403820-492C-4A1E-A7AC-9A6CD265F9C1}" presName="nodeTx" presStyleLbl="node1" presStyleIdx="3" presStyleCnt="5">
        <dgm:presLayoutVars>
          <dgm:bulletEnabled val="1"/>
        </dgm:presLayoutVars>
      </dgm:prSet>
      <dgm:spPr/>
    </dgm:pt>
    <dgm:pt modelId="{A6373DA5-4C8F-4868-B666-70DCF07E0508}" type="pres">
      <dgm:prSet presAssocID="{98403820-492C-4A1E-A7AC-9A6CD265F9C1}" presName="invisiNode" presStyleLbl="node1" presStyleIdx="3" presStyleCnt="5"/>
      <dgm:spPr/>
    </dgm:pt>
    <dgm:pt modelId="{42F1935E-9B3C-4B2B-B59E-EEE1DF4BAD57}" type="pres">
      <dgm:prSet presAssocID="{98403820-492C-4A1E-A7AC-9A6CD265F9C1}" presName="imagNode" presStyleLbl="fgImgPlace1" presStyleIdx="3"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l="-22000" r="-22000"/>
          </a:stretch>
        </a:blipFill>
      </dgm:spPr>
    </dgm:pt>
    <dgm:pt modelId="{D2275237-0A3C-4D7F-92B9-22C0E1FD9B01}" type="pres">
      <dgm:prSet presAssocID="{AD6C17FF-8DE0-448E-8791-4F4A4C96D05B}" presName="sibTrans" presStyleLbl="sibTrans2D1" presStyleIdx="0" presStyleCnt="0"/>
      <dgm:spPr/>
    </dgm:pt>
    <dgm:pt modelId="{5B3ADEEF-FBE8-4858-BABB-70EBA9F6977A}" type="pres">
      <dgm:prSet presAssocID="{12E2325F-0BBF-45BA-8D7A-199994019038}" presName="compNode" presStyleCnt="0"/>
      <dgm:spPr/>
    </dgm:pt>
    <dgm:pt modelId="{91DAA98C-C656-4330-B488-A43842493031}" type="pres">
      <dgm:prSet presAssocID="{12E2325F-0BBF-45BA-8D7A-199994019038}" presName="bkgdShape" presStyleLbl="node1" presStyleIdx="4" presStyleCnt="5"/>
      <dgm:spPr/>
    </dgm:pt>
    <dgm:pt modelId="{F0A21E7D-BC46-47AE-A314-FF05C0B5AE04}" type="pres">
      <dgm:prSet presAssocID="{12E2325F-0BBF-45BA-8D7A-199994019038}" presName="nodeTx" presStyleLbl="node1" presStyleIdx="4" presStyleCnt="5">
        <dgm:presLayoutVars>
          <dgm:bulletEnabled val="1"/>
        </dgm:presLayoutVars>
      </dgm:prSet>
      <dgm:spPr/>
    </dgm:pt>
    <dgm:pt modelId="{77A071F0-94E8-4A3B-AE02-487C08CE2C64}" type="pres">
      <dgm:prSet presAssocID="{12E2325F-0BBF-45BA-8D7A-199994019038}" presName="invisiNode" presStyleLbl="node1" presStyleIdx="4" presStyleCnt="5"/>
      <dgm:spPr/>
    </dgm:pt>
    <dgm:pt modelId="{02A7216A-0C7E-4A83-BCB6-9C97C7D60641}" type="pres">
      <dgm:prSet presAssocID="{12E2325F-0BBF-45BA-8D7A-199994019038}" presName="imagNode" presStyleLbl="fgImgPlace1" presStyleIdx="4" presStyleCnt="5"/>
      <dgm:spPr>
        <a:blipFill>
          <a:blip xmlns:r="http://schemas.openxmlformats.org/officeDocument/2006/relationships" r:embed="rId6">
            <a:extLst>
              <a:ext uri="{28A0092B-C50C-407E-A947-70E740481C1C}">
                <a14:useLocalDpi xmlns:a14="http://schemas.microsoft.com/office/drawing/2010/main" val="0"/>
              </a:ext>
            </a:extLst>
          </a:blip>
          <a:srcRect/>
          <a:stretch>
            <a:fillRect l="-39000" r="-39000"/>
          </a:stretch>
        </a:blipFill>
      </dgm:spPr>
    </dgm:pt>
  </dgm:ptLst>
  <dgm:cxnLst>
    <dgm:cxn modelId="{84E82A08-0144-47D7-B9AD-3A819D128BCB}" srcId="{8CB01F11-1DE7-4C0D-9111-6A5CC350DDDA}" destId="{11A67066-A150-4E3B-AAEF-4B218D8D08AB}" srcOrd="0" destOrd="0" parTransId="{B5427518-11D2-4071-B153-BE1AD683CE5B}" sibTransId="{1E8693EB-70C4-4DC0-A962-36945B867474}"/>
    <dgm:cxn modelId="{A7BD310A-5F90-4073-BF04-FE88558BF1E1}" type="presOf" srcId="{98403820-492C-4A1E-A7AC-9A6CD265F9C1}" destId="{59079FDD-C60E-4AF0-9AB5-922F5BE55843}" srcOrd="1" destOrd="0" presId="urn:microsoft.com/office/officeart/2005/8/layout/hList7"/>
    <dgm:cxn modelId="{218E4A0A-A937-4FEC-B104-F1A0034E8241}" srcId="{8CB01F11-1DE7-4C0D-9111-6A5CC350DDDA}" destId="{98403820-492C-4A1E-A7AC-9A6CD265F9C1}" srcOrd="3" destOrd="0" parTransId="{9A1CF875-781E-4147-B043-F2C7F98EBCA0}" sibTransId="{AD6C17FF-8DE0-448E-8791-4F4A4C96D05B}"/>
    <dgm:cxn modelId="{E644DE0B-A317-4B71-B177-A906C54EF9C2}" srcId="{8CB01F11-1DE7-4C0D-9111-6A5CC350DDDA}" destId="{C7FF50F5-EC52-42D0-BB32-E58613FEF276}" srcOrd="1" destOrd="0" parTransId="{24A41DCC-D08C-4E45-A607-240FE5D780C0}" sibTransId="{2C89C07E-8CFD-4D6D-84B5-0A7B485621C9}"/>
    <dgm:cxn modelId="{4E77190C-0A5F-4EB8-B497-5870D913DAFA}" type="presOf" srcId="{4A24F2E0-E615-4A7F-A094-75ACD943BBEE}" destId="{A7DFA4FA-D17D-4442-AD65-3B9533DC530A}" srcOrd="0" destOrd="0" presId="urn:microsoft.com/office/officeart/2005/8/layout/hList7"/>
    <dgm:cxn modelId="{A90E5E0F-1FE9-48CA-9C2E-C837C2EEB50C}" type="presOf" srcId="{11A67066-A150-4E3B-AAEF-4B218D8D08AB}" destId="{0B569A47-C8A0-483D-A700-C27D8A9C70D9}" srcOrd="1" destOrd="0" presId="urn:microsoft.com/office/officeart/2005/8/layout/hList7"/>
    <dgm:cxn modelId="{D7FF751E-BFAB-4B64-878F-1B6BB72EFE00}" type="presOf" srcId="{98403820-492C-4A1E-A7AC-9A6CD265F9C1}" destId="{4C9BCA02-1E57-4B00-9F34-AA94038BAC72}" srcOrd="0" destOrd="0" presId="urn:microsoft.com/office/officeart/2005/8/layout/hList7"/>
    <dgm:cxn modelId="{D35B1226-28A0-4388-B947-7833F6607F92}" type="presOf" srcId="{2C89C07E-8CFD-4D6D-84B5-0A7B485621C9}" destId="{53644F08-CA74-4CF8-B382-405502BE8957}" srcOrd="0" destOrd="0" presId="urn:microsoft.com/office/officeart/2005/8/layout/hList7"/>
    <dgm:cxn modelId="{2ED6992A-E9D4-45EF-9392-F1F78DE94324}" type="presOf" srcId="{ACA237FC-A0B5-463A-9B12-C9B95985D7E9}" destId="{9B0679AF-93EF-418D-BE7C-F2AFE12C5456}" srcOrd="1" destOrd="0" presId="urn:microsoft.com/office/officeart/2005/8/layout/hList7"/>
    <dgm:cxn modelId="{6364336E-9583-4D12-8AB4-06DDFDBF4C48}" type="presOf" srcId="{12E2325F-0BBF-45BA-8D7A-199994019038}" destId="{91DAA98C-C656-4330-B488-A43842493031}" srcOrd="0" destOrd="0" presId="urn:microsoft.com/office/officeart/2005/8/layout/hList7"/>
    <dgm:cxn modelId="{54A7D46E-02AF-4F24-A29A-87015C3BEB65}" srcId="{8CB01F11-1DE7-4C0D-9111-6A5CC350DDDA}" destId="{ACA237FC-A0B5-463A-9B12-C9B95985D7E9}" srcOrd="2" destOrd="0" parTransId="{E36D8B16-7D61-4867-BCB5-1F9B95F4895E}" sibTransId="{4A24F2E0-E615-4A7F-A094-75ACD943BBEE}"/>
    <dgm:cxn modelId="{B4B0C275-6DE9-441E-BD8D-494E64D32730}" type="presOf" srcId="{AD6C17FF-8DE0-448E-8791-4F4A4C96D05B}" destId="{D2275237-0A3C-4D7F-92B9-22C0E1FD9B01}" srcOrd="0" destOrd="0" presId="urn:microsoft.com/office/officeart/2005/8/layout/hList7"/>
    <dgm:cxn modelId="{D7012D89-0F35-429D-BA69-A79F2B045E85}" type="presOf" srcId="{C7FF50F5-EC52-42D0-BB32-E58613FEF276}" destId="{992CFC02-D761-49D7-A1E8-96518D5F6A59}" srcOrd="1" destOrd="0" presId="urn:microsoft.com/office/officeart/2005/8/layout/hList7"/>
    <dgm:cxn modelId="{94A229A3-58EE-4A76-904A-634ABBB6F897}" srcId="{8CB01F11-1DE7-4C0D-9111-6A5CC350DDDA}" destId="{12E2325F-0BBF-45BA-8D7A-199994019038}" srcOrd="4" destOrd="0" parTransId="{F2C7E829-B6E3-4C46-929D-9D33ACC6B8BF}" sibTransId="{F9C003DB-378A-48B9-92FF-8860C3C34737}"/>
    <dgm:cxn modelId="{7EB5E1A3-EABD-438C-9DA6-2C1A81A2AA91}" type="presOf" srcId="{11A67066-A150-4E3B-AAEF-4B218D8D08AB}" destId="{A7FB95B5-3E2E-42C8-8FD5-DEF181CA1143}" srcOrd="0" destOrd="0" presId="urn:microsoft.com/office/officeart/2005/8/layout/hList7"/>
    <dgm:cxn modelId="{F11156A5-CCB0-4FFA-B76F-91E0487C5F37}" type="presOf" srcId="{ACA237FC-A0B5-463A-9B12-C9B95985D7E9}" destId="{8B655592-E5B8-4257-A057-7F4602224DEE}" srcOrd="0" destOrd="0" presId="urn:microsoft.com/office/officeart/2005/8/layout/hList7"/>
    <dgm:cxn modelId="{02F683C3-3A6F-480F-9BAB-307F7B89EFA4}" type="presOf" srcId="{C7FF50F5-EC52-42D0-BB32-E58613FEF276}" destId="{E587BF7C-09B4-47E2-84D5-E9D725285A30}" srcOrd="0" destOrd="0" presId="urn:microsoft.com/office/officeart/2005/8/layout/hList7"/>
    <dgm:cxn modelId="{27BB3DC9-DD75-4F20-98A1-F0C57FCA17EF}" type="presOf" srcId="{1E8693EB-70C4-4DC0-A962-36945B867474}" destId="{638994DA-5E22-414E-A784-F80CD2AB9C8A}" srcOrd="0" destOrd="0" presId="urn:microsoft.com/office/officeart/2005/8/layout/hList7"/>
    <dgm:cxn modelId="{CF6A89D7-38A9-4CDB-9EB3-FF45F906F30D}" type="presOf" srcId="{12E2325F-0BBF-45BA-8D7A-199994019038}" destId="{F0A21E7D-BC46-47AE-A314-FF05C0B5AE04}" srcOrd="1" destOrd="0" presId="urn:microsoft.com/office/officeart/2005/8/layout/hList7"/>
    <dgm:cxn modelId="{E5B43BE3-E6D1-4FC8-BE4E-AAECE80984C1}" type="presOf" srcId="{8CB01F11-1DE7-4C0D-9111-6A5CC350DDDA}" destId="{1AA00590-9C0B-463D-B799-404B62E42FBA}" srcOrd="0" destOrd="0" presId="urn:microsoft.com/office/officeart/2005/8/layout/hList7"/>
    <dgm:cxn modelId="{DE890CF0-01C3-4F63-A265-08EBE27E58E1}" type="presParOf" srcId="{1AA00590-9C0B-463D-B799-404B62E42FBA}" destId="{C16419E3-4341-470F-865F-C68D126B3466}" srcOrd="0" destOrd="0" presId="urn:microsoft.com/office/officeart/2005/8/layout/hList7"/>
    <dgm:cxn modelId="{40C4C986-39E8-48EF-8E43-944B214EC579}" type="presParOf" srcId="{1AA00590-9C0B-463D-B799-404B62E42FBA}" destId="{3E4FC0E8-DB1B-4EE9-8C82-CA4123FE86E7}" srcOrd="1" destOrd="0" presId="urn:microsoft.com/office/officeart/2005/8/layout/hList7"/>
    <dgm:cxn modelId="{AEC6BEBA-3D66-4AED-992C-A1D72203F1A7}" type="presParOf" srcId="{3E4FC0E8-DB1B-4EE9-8C82-CA4123FE86E7}" destId="{7B48B35F-59EE-45CB-964F-2E5F9259B6F9}" srcOrd="0" destOrd="0" presId="urn:microsoft.com/office/officeart/2005/8/layout/hList7"/>
    <dgm:cxn modelId="{58FFA33D-9830-463D-BF69-8E71BD2035B3}" type="presParOf" srcId="{7B48B35F-59EE-45CB-964F-2E5F9259B6F9}" destId="{A7FB95B5-3E2E-42C8-8FD5-DEF181CA1143}" srcOrd="0" destOrd="0" presId="urn:microsoft.com/office/officeart/2005/8/layout/hList7"/>
    <dgm:cxn modelId="{90E65EFB-4898-4165-9EF4-C1B9A1892AC0}" type="presParOf" srcId="{7B48B35F-59EE-45CB-964F-2E5F9259B6F9}" destId="{0B569A47-C8A0-483D-A700-C27D8A9C70D9}" srcOrd="1" destOrd="0" presId="urn:microsoft.com/office/officeart/2005/8/layout/hList7"/>
    <dgm:cxn modelId="{0CFBD60D-DBAD-439F-99F1-E51420DC1DA3}" type="presParOf" srcId="{7B48B35F-59EE-45CB-964F-2E5F9259B6F9}" destId="{CEDEFFF2-E324-46DD-BA74-451C6906CFF5}" srcOrd="2" destOrd="0" presId="urn:microsoft.com/office/officeart/2005/8/layout/hList7"/>
    <dgm:cxn modelId="{CD9F448A-A72F-4445-A679-BB8F032E44ED}" type="presParOf" srcId="{7B48B35F-59EE-45CB-964F-2E5F9259B6F9}" destId="{7A8819FB-6721-4EBD-8507-23574D424A79}" srcOrd="3" destOrd="0" presId="urn:microsoft.com/office/officeart/2005/8/layout/hList7"/>
    <dgm:cxn modelId="{C16129C3-B2A0-4558-9099-0517E8E267CC}" type="presParOf" srcId="{3E4FC0E8-DB1B-4EE9-8C82-CA4123FE86E7}" destId="{638994DA-5E22-414E-A784-F80CD2AB9C8A}" srcOrd="1" destOrd="0" presId="urn:microsoft.com/office/officeart/2005/8/layout/hList7"/>
    <dgm:cxn modelId="{55B34B27-57CD-4C39-B3D2-EEC92D7521A6}" type="presParOf" srcId="{3E4FC0E8-DB1B-4EE9-8C82-CA4123FE86E7}" destId="{EADE913A-A970-4F0A-8EC1-E1A24516D74E}" srcOrd="2" destOrd="0" presId="urn:microsoft.com/office/officeart/2005/8/layout/hList7"/>
    <dgm:cxn modelId="{306C7462-F8BB-4DE9-BC0F-78E179B31731}" type="presParOf" srcId="{EADE913A-A970-4F0A-8EC1-E1A24516D74E}" destId="{E587BF7C-09B4-47E2-84D5-E9D725285A30}" srcOrd="0" destOrd="0" presId="urn:microsoft.com/office/officeart/2005/8/layout/hList7"/>
    <dgm:cxn modelId="{EFD1113E-86C5-47B5-9556-26FEA857407C}" type="presParOf" srcId="{EADE913A-A970-4F0A-8EC1-E1A24516D74E}" destId="{992CFC02-D761-49D7-A1E8-96518D5F6A59}" srcOrd="1" destOrd="0" presId="urn:microsoft.com/office/officeart/2005/8/layout/hList7"/>
    <dgm:cxn modelId="{FA619D42-5F3C-4E87-A02D-356AB513D565}" type="presParOf" srcId="{EADE913A-A970-4F0A-8EC1-E1A24516D74E}" destId="{723626F3-7EE4-4389-B561-45E233F730E0}" srcOrd="2" destOrd="0" presId="urn:microsoft.com/office/officeart/2005/8/layout/hList7"/>
    <dgm:cxn modelId="{FBC60FFC-92A4-436C-88E1-24CCCE7E7D26}" type="presParOf" srcId="{EADE913A-A970-4F0A-8EC1-E1A24516D74E}" destId="{275E11E1-F034-47FE-949D-FA541FF4B957}" srcOrd="3" destOrd="0" presId="urn:microsoft.com/office/officeart/2005/8/layout/hList7"/>
    <dgm:cxn modelId="{C6239537-19EB-47DE-90C7-A1A7C37BE34B}" type="presParOf" srcId="{3E4FC0E8-DB1B-4EE9-8C82-CA4123FE86E7}" destId="{53644F08-CA74-4CF8-B382-405502BE8957}" srcOrd="3" destOrd="0" presId="urn:microsoft.com/office/officeart/2005/8/layout/hList7"/>
    <dgm:cxn modelId="{3B4A1976-21E9-4FCC-9157-CF96089C2653}" type="presParOf" srcId="{3E4FC0E8-DB1B-4EE9-8C82-CA4123FE86E7}" destId="{0BEDACCF-D644-4B76-AADA-76B3C1048A59}" srcOrd="4" destOrd="0" presId="urn:microsoft.com/office/officeart/2005/8/layout/hList7"/>
    <dgm:cxn modelId="{6AA13649-06D2-40F7-9C0D-12F6896FE629}" type="presParOf" srcId="{0BEDACCF-D644-4B76-AADA-76B3C1048A59}" destId="{8B655592-E5B8-4257-A057-7F4602224DEE}" srcOrd="0" destOrd="0" presId="urn:microsoft.com/office/officeart/2005/8/layout/hList7"/>
    <dgm:cxn modelId="{BC612C8F-10EC-4F28-9206-E1C5CF195654}" type="presParOf" srcId="{0BEDACCF-D644-4B76-AADA-76B3C1048A59}" destId="{9B0679AF-93EF-418D-BE7C-F2AFE12C5456}" srcOrd="1" destOrd="0" presId="urn:microsoft.com/office/officeart/2005/8/layout/hList7"/>
    <dgm:cxn modelId="{C6929988-9DE6-45B5-9F29-A4C9805BE4CD}" type="presParOf" srcId="{0BEDACCF-D644-4B76-AADA-76B3C1048A59}" destId="{8CFFE1BC-09B2-4CFC-A1C3-0256F74C71B9}" srcOrd="2" destOrd="0" presId="urn:microsoft.com/office/officeart/2005/8/layout/hList7"/>
    <dgm:cxn modelId="{21AE0044-50DC-4D06-80AC-752C70411973}" type="presParOf" srcId="{0BEDACCF-D644-4B76-AADA-76B3C1048A59}" destId="{032E556F-1611-4CBB-9FB6-2A9DF0194E6C}" srcOrd="3" destOrd="0" presId="urn:microsoft.com/office/officeart/2005/8/layout/hList7"/>
    <dgm:cxn modelId="{B91116C6-DC91-40F3-BF96-6AE586307CA1}" type="presParOf" srcId="{3E4FC0E8-DB1B-4EE9-8C82-CA4123FE86E7}" destId="{A7DFA4FA-D17D-4442-AD65-3B9533DC530A}" srcOrd="5" destOrd="0" presId="urn:microsoft.com/office/officeart/2005/8/layout/hList7"/>
    <dgm:cxn modelId="{6AA1C220-7FA5-47C6-877D-BBA030C3A5E0}" type="presParOf" srcId="{3E4FC0E8-DB1B-4EE9-8C82-CA4123FE86E7}" destId="{099A6D5E-EB36-4EAB-B2BF-C916DE2E688D}" srcOrd="6" destOrd="0" presId="urn:microsoft.com/office/officeart/2005/8/layout/hList7"/>
    <dgm:cxn modelId="{9789B5DE-BCCB-4736-9136-CA944B1DAD1B}" type="presParOf" srcId="{099A6D5E-EB36-4EAB-B2BF-C916DE2E688D}" destId="{4C9BCA02-1E57-4B00-9F34-AA94038BAC72}" srcOrd="0" destOrd="0" presId="urn:microsoft.com/office/officeart/2005/8/layout/hList7"/>
    <dgm:cxn modelId="{8F8BF6BF-52BD-47D8-B90B-F8AD758C708A}" type="presParOf" srcId="{099A6D5E-EB36-4EAB-B2BF-C916DE2E688D}" destId="{59079FDD-C60E-4AF0-9AB5-922F5BE55843}" srcOrd="1" destOrd="0" presId="urn:microsoft.com/office/officeart/2005/8/layout/hList7"/>
    <dgm:cxn modelId="{BDD774BC-6728-466D-BB4F-6565A2F253C3}" type="presParOf" srcId="{099A6D5E-EB36-4EAB-B2BF-C916DE2E688D}" destId="{A6373DA5-4C8F-4868-B666-70DCF07E0508}" srcOrd="2" destOrd="0" presId="urn:microsoft.com/office/officeart/2005/8/layout/hList7"/>
    <dgm:cxn modelId="{273B282E-1320-4E0E-8090-37CBA696CF00}" type="presParOf" srcId="{099A6D5E-EB36-4EAB-B2BF-C916DE2E688D}" destId="{42F1935E-9B3C-4B2B-B59E-EEE1DF4BAD57}" srcOrd="3" destOrd="0" presId="urn:microsoft.com/office/officeart/2005/8/layout/hList7"/>
    <dgm:cxn modelId="{0DE27336-7D00-4EC9-BCC9-46ED38676EC4}" type="presParOf" srcId="{3E4FC0E8-DB1B-4EE9-8C82-CA4123FE86E7}" destId="{D2275237-0A3C-4D7F-92B9-22C0E1FD9B01}" srcOrd="7" destOrd="0" presId="urn:microsoft.com/office/officeart/2005/8/layout/hList7"/>
    <dgm:cxn modelId="{00DB80F6-71C3-45C0-ACBC-7D43E5714DDF}" type="presParOf" srcId="{3E4FC0E8-DB1B-4EE9-8C82-CA4123FE86E7}" destId="{5B3ADEEF-FBE8-4858-BABB-70EBA9F6977A}" srcOrd="8" destOrd="0" presId="urn:microsoft.com/office/officeart/2005/8/layout/hList7"/>
    <dgm:cxn modelId="{244ED76A-A43D-4024-8803-070E22D3E406}" type="presParOf" srcId="{5B3ADEEF-FBE8-4858-BABB-70EBA9F6977A}" destId="{91DAA98C-C656-4330-B488-A43842493031}" srcOrd="0" destOrd="0" presId="urn:microsoft.com/office/officeart/2005/8/layout/hList7"/>
    <dgm:cxn modelId="{AC0D6138-3622-4663-9FD3-D3F4EC9B3E5A}" type="presParOf" srcId="{5B3ADEEF-FBE8-4858-BABB-70EBA9F6977A}" destId="{F0A21E7D-BC46-47AE-A314-FF05C0B5AE04}" srcOrd="1" destOrd="0" presId="urn:microsoft.com/office/officeart/2005/8/layout/hList7"/>
    <dgm:cxn modelId="{43191E9B-25B8-410C-96B4-25E3D18B400D}" type="presParOf" srcId="{5B3ADEEF-FBE8-4858-BABB-70EBA9F6977A}" destId="{77A071F0-94E8-4A3B-AE02-487C08CE2C64}" srcOrd="2" destOrd="0" presId="urn:microsoft.com/office/officeart/2005/8/layout/hList7"/>
    <dgm:cxn modelId="{C5014688-3DE6-4316-85FD-D91C5CDC2D13}" type="presParOf" srcId="{5B3ADEEF-FBE8-4858-BABB-70EBA9F6977A}" destId="{02A7216A-0C7E-4A83-BCB6-9C97C7D60641}"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9121D99-2786-474B-986D-76832C7275E5}" type="doc">
      <dgm:prSet loTypeId="urn:microsoft.com/office/officeart/2005/8/layout/hierarchy1" loCatId="hierarchy" qsTypeId="urn:microsoft.com/office/officeart/2005/8/quickstyle/simple2" qsCatId="simple" csTypeId="urn:microsoft.com/office/officeart/2005/8/colors/accent1_2" csCatId="accent1"/>
      <dgm:spPr/>
      <dgm:t>
        <a:bodyPr/>
        <a:lstStyle/>
        <a:p>
          <a:endParaRPr lang="en-US"/>
        </a:p>
      </dgm:t>
    </dgm:pt>
    <dgm:pt modelId="{1710E490-51E9-44E6-BA19-D94BBB9F2074}">
      <dgm:prSet/>
      <dgm:spPr/>
      <dgm:t>
        <a:bodyPr/>
        <a:lstStyle/>
        <a:p>
          <a:r>
            <a:rPr lang="en-IN" b="0" i="0" baseline="0"/>
            <a:t>Availability is the proportion of time that the system is functional and working. </a:t>
          </a:r>
          <a:endParaRPr lang="en-US"/>
        </a:p>
      </dgm:t>
    </dgm:pt>
    <dgm:pt modelId="{99A94CFB-3025-4F22-B936-214EE980FE2C}" type="parTrans" cxnId="{F51044DE-502E-4FFC-AA75-F2AE30BBA45C}">
      <dgm:prSet/>
      <dgm:spPr/>
      <dgm:t>
        <a:bodyPr/>
        <a:lstStyle/>
        <a:p>
          <a:endParaRPr lang="en-US"/>
        </a:p>
      </dgm:t>
    </dgm:pt>
    <dgm:pt modelId="{EE049E56-5CB5-496F-A5ED-162A06EE2125}" type="sibTrans" cxnId="{F51044DE-502E-4FFC-AA75-F2AE30BBA45C}">
      <dgm:prSet/>
      <dgm:spPr/>
      <dgm:t>
        <a:bodyPr/>
        <a:lstStyle/>
        <a:p>
          <a:endParaRPr lang="en-US"/>
        </a:p>
      </dgm:t>
    </dgm:pt>
    <dgm:pt modelId="{B7E8C5E9-E569-40D7-9215-B4B50DFCAC7D}">
      <dgm:prSet/>
      <dgm:spPr/>
      <dgm:t>
        <a:bodyPr/>
        <a:lstStyle/>
        <a:p>
          <a:r>
            <a:rPr lang="en-IN" b="0" i="0" baseline="0"/>
            <a:t>It is usually measured as a percentage of uptime. Application errors, infrastructure problems, and system load can all reduce availability.</a:t>
          </a:r>
          <a:endParaRPr lang="en-US"/>
        </a:p>
      </dgm:t>
    </dgm:pt>
    <dgm:pt modelId="{C4A342F2-57BA-4CEC-8498-A306B4C7E30B}" type="parTrans" cxnId="{70741D73-918E-4956-A607-23EC9D7FA957}">
      <dgm:prSet/>
      <dgm:spPr/>
      <dgm:t>
        <a:bodyPr/>
        <a:lstStyle/>
        <a:p>
          <a:endParaRPr lang="en-US"/>
        </a:p>
      </dgm:t>
    </dgm:pt>
    <dgm:pt modelId="{99C8C77B-8784-4060-A9D8-F06292247C8C}" type="sibTrans" cxnId="{70741D73-918E-4956-A607-23EC9D7FA957}">
      <dgm:prSet/>
      <dgm:spPr/>
      <dgm:t>
        <a:bodyPr/>
        <a:lstStyle/>
        <a:p>
          <a:endParaRPr lang="en-US"/>
        </a:p>
      </dgm:t>
    </dgm:pt>
    <dgm:pt modelId="{43711BC1-AA04-4618-A31F-9E2B0197A16E}" type="pres">
      <dgm:prSet presAssocID="{B9121D99-2786-474B-986D-76832C7275E5}" presName="hierChild1" presStyleCnt="0">
        <dgm:presLayoutVars>
          <dgm:chPref val="1"/>
          <dgm:dir/>
          <dgm:animOne val="branch"/>
          <dgm:animLvl val="lvl"/>
          <dgm:resizeHandles/>
        </dgm:presLayoutVars>
      </dgm:prSet>
      <dgm:spPr/>
    </dgm:pt>
    <dgm:pt modelId="{7C9880E3-6760-4AE2-986D-2E3977469DCA}" type="pres">
      <dgm:prSet presAssocID="{1710E490-51E9-44E6-BA19-D94BBB9F2074}" presName="hierRoot1" presStyleCnt="0"/>
      <dgm:spPr/>
    </dgm:pt>
    <dgm:pt modelId="{D1C7C055-B69B-45B2-BE80-84717DF81DBF}" type="pres">
      <dgm:prSet presAssocID="{1710E490-51E9-44E6-BA19-D94BBB9F2074}" presName="composite" presStyleCnt="0"/>
      <dgm:spPr/>
    </dgm:pt>
    <dgm:pt modelId="{4DF53DE6-E128-4636-A711-88C58CF614F7}" type="pres">
      <dgm:prSet presAssocID="{1710E490-51E9-44E6-BA19-D94BBB9F2074}" presName="background" presStyleLbl="node0" presStyleIdx="0" presStyleCnt="2"/>
      <dgm:spPr/>
    </dgm:pt>
    <dgm:pt modelId="{3C470284-986D-4A64-8E20-AF10551FCC84}" type="pres">
      <dgm:prSet presAssocID="{1710E490-51E9-44E6-BA19-D94BBB9F2074}" presName="text" presStyleLbl="fgAcc0" presStyleIdx="0" presStyleCnt="2">
        <dgm:presLayoutVars>
          <dgm:chPref val="3"/>
        </dgm:presLayoutVars>
      </dgm:prSet>
      <dgm:spPr/>
    </dgm:pt>
    <dgm:pt modelId="{55563D8A-193E-4274-9D78-38A413CA4EE3}" type="pres">
      <dgm:prSet presAssocID="{1710E490-51E9-44E6-BA19-D94BBB9F2074}" presName="hierChild2" presStyleCnt="0"/>
      <dgm:spPr/>
    </dgm:pt>
    <dgm:pt modelId="{C2774CAA-9008-4291-9EFA-31D87ACE0DEA}" type="pres">
      <dgm:prSet presAssocID="{B7E8C5E9-E569-40D7-9215-B4B50DFCAC7D}" presName="hierRoot1" presStyleCnt="0"/>
      <dgm:spPr/>
    </dgm:pt>
    <dgm:pt modelId="{BF8557B8-47BA-4422-B0F2-D71D4F70BEE6}" type="pres">
      <dgm:prSet presAssocID="{B7E8C5E9-E569-40D7-9215-B4B50DFCAC7D}" presName="composite" presStyleCnt="0"/>
      <dgm:spPr/>
    </dgm:pt>
    <dgm:pt modelId="{DDFEBD5D-59F5-45D4-95CA-6D11A5964920}" type="pres">
      <dgm:prSet presAssocID="{B7E8C5E9-E569-40D7-9215-B4B50DFCAC7D}" presName="background" presStyleLbl="node0" presStyleIdx="1" presStyleCnt="2"/>
      <dgm:spPr/>
    </dgm:pt>
    <dgm:pt modelId="{68ACF67D-186A-4D88-9EC9-A6C53CAAD861}" type="pres">
      <dgm:prSet presAssocID="{B7E8C5E9-E569-40D7-9215-B4B50DFCAC7D}" presName="text" presStyleLbl="fgAcc0" presStyleIdx="1" presStyleCnt="2">
        <dgm:presLayoutVars>
          <dgm:chPref val="3"/>
        </dgm:presLayoutVars>
      </dgm:prSet>
      <dgm:spPr/>
    </dgm:pt>
    <dgm:pt modelId="{6057C905-C5AC-41D8-B57D-E96EF28F92D1}" type="pres">
      <dgm:prSet presAssocID="{B7E8C5E9-E569-40D7-9215-B4B50DFCAC7D}" presName="hierChild2" presStyleCnt="0"/>
      <dgm:spPr/>
    </dgm:pt>
  </dgm:ptLst>
  <dgm:cxnLst>
    <dgm:cxn modelId="{ADA3362A-6F76-40E6-86A4-57A33C86203A}" type="presOf" srcId="{B7E8C5E9-E569-40D7-9215-B4B50DFCAC7D}" destId="{68ACF67D-186A-4D88-9EC9-A6C53CAAD861}" srcOrd="0" destOrd="0" presId="urn:microsoft.com/office/officeart/2005/8/layout/hierarchy1"/>
    <dgm:cxn modelId="{70741D73-918E-4956-A607-23EC9D7FA957}" srcId="{B9121D99-2786-474B-986D-76832C7275E5}" destId="{B7E8C5E9-E569-40D7-9215-B4B50DFCAC7D}" srcOrd="1" destOrd="0" parTransId="{C4A342F2-57BA-4CEC-8498-A306B4C7E30B}" sibTransId="{99C8C77B-8784-4060-A9D8-F06292247C8C}"/>
    <dgm:cxn modelId="{D47AC076-4893-428E-A76F-C3923E597D32}" type="presOf" srcId="{B9121D99-2786-474B-986D-76832C7275E5}" destId="{43711BC1-AA04-4618-A31F-9E2B0197A16E}" srcOrd="0" destOrd="0" presId="urn:microsoft.com/office/officeart/2005/8/layout/hierarchy1"/>
    <dgm:cxn modelId="{7E3797B0-DA24-4FAA-A49D-4EF6E3BDF552}" type="presOf" srcId="{1710E490-51E9-44E6-BA19-D94BBB9F2074}" destId="{3C470284-986D-4A64-8E20-AF10551FCC84}" srcOrd="0" destOrd="0" presId="urn:microsoft.com/office/officeart/2005/8/layout/hierarchy1"/>
    <dgm:cxn modelId="{F51044DE-502E-4FFC-AA75-F2AE30BBA45C}" srcId="{B9121D99-2786-474B-986D-76832C7275E5}" destId="{1710E490-51E9-44E6-BA19-D94BBB9F2074}" srcOrd="0" destOrd="0" parTransId="{99A94CFB-3025-4F22-B936-214EE980FE2C}" sibTransId="{EE049E56-5CB5-496F-A5ED-162A06EE2125}"/>
    <dgm:cxn modelId="{2CECA64C-99A8-4358-BFB8-0FE2CAA2437C}" type="presParOf" srcId="{43711BC1-AA04-4618-A31F-9E2B0197A16E}" destId="{7C9880E3-6760-4AE2-986D-2E3977469DCA}" srcOrd="0" destOrd="0" presId="urn:microsoft.com/office/officeart/2005/8/layout/hierarchy1"/>
    <dgm:cxn modelId="{DCCC90B5-6444-4442-AE4F-E0B895C50D51}" type="presParOf" srcId="{7C9880E3-6760-4AE2-986D-2E3977469DCA}" destId="{D1C7C055-B69B-45B2-BE80-84717DF81DBF}" srcOrd="0" destOrd="0" presId="urn:microsoft.com/office/officeart/2005/8/layout/hierarchy1"/>
    <dgm:cxn modelId="{B5D7C690-4EDA-48F7-B1A4-7CCC88609B49}" type="presParOf" srcId="{D1C7C055-B69B-45B2-BE80-84717DF81DBF}" destId="{4DF53DE6-E128-4636-A711-88C58CF614F7}" srcOrd="0" destOrd="0" presId="urn:microsoft.com/office/officeart/2005/8/layout/hierarchy1"/>
    <dgm:cxn modelId="{E24C3F12-9C90-45BF-876D-45187668F16A}" type="presParOf" srcId="{D1C7C055-B69B-45B2-BE80-84717DF81DBF}" destId="{3C470284-986D-4A64-8E20-AF10551FCC84}" srcOrd="1" destOrd="0" presId="urn:microsoft.com/office/officeart/2005/8/layout/hierarchy1"/>
    <dgm:cxn modelId="{BE97BF88-5BA2-494D-8255-2A673FAFEE70}" type="presParOf" srcId="{7C9880E3-6760-4AE2-986D-2E3977469DCA}" destId="{55563D8A-193E-4274-9D78-38A413CA4EE3}" srcOrd="1" destOrd="0" presId="urn:microsoft.com/office/officeart/2005/8/layout/hierarchy1"/>
    <dgm:cxn modelId="{6F9299AC-8B2C-4894-A439-A1DEFE1AF976}" type="presParOf" srcId="{43711BC1-AA04-4618-A31F-9E2B0197A16E}" destId="{C2774CAA-9008-4291-9EFA-31D87ACE0DEA}" srcOrd="1" destOrd="0" presId="urn:microsoft.com/office/officeart/2005/8/layout/hierarchy1"/>
    <dgm:cxn modelId="{CF4FC038-42C5-4955-BA62-A14BFDD36216}" type="presParOf" srcId="{C2774CAA-9008-4291-9EFA-31D87ACE0DEA}" destId="{BF8557B8-47BA-4422-B0F2-D71D4F70BEE6}" srcOrd="0" destOrd="0" presId="urn:microsoft.com/office/officeart/2005/8/layout/hierarchy1"/>
    <dgm:cxn modelId="{3981CF53-0630-4CF5-9AFA-5114A6A6AB5C}" type="presParOf" srcId="{BF8557B8-47BA-4422-B0F2-D71D4F70BEE6}" destId="{DDFEBD5D-59F5-45D4-95CA-6D11A5964920}" srcOrd="0" destOrd="0" presId="urn:microsoft.com/office/officeart/2005/8/layout/hierarchy1"/>
    <dgm:cxn modelId="{E02151CE-5424-4C46-B044-9ADC29B18BC7}" type="presParOf" srcId="{BF8557B8-47BA-4422-B0F2-D71D4F70BEE6}" destId="{68ACF67D-186A-4D88-9EC9-A6C53CAAD861}" srcOrd="1" destOrd="0" presId="urn:microsoft.com/office/officeart/2005/8/layout/hierarchy1"/>
    <dgm:cxn modelId="{5A0A88A3-FEF4-471E-AF60-F429A8A9A48F}" type="presParOf" srcId="{C2774CAA-9008-4291-9EFA-31D87ACE0DEA}" destId="{6057C905-C5AC-41D8-B57D-E96EF28F92D1}"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5000A7-A07E-4B2A-9617-D4131610413A}" type="doc">
      <dgm:prSet loTypeId="urn:microsoft.com/office/officeart/2005/8/layout/hierarchy1" loCatId="hierarchy" qsTypeId="urn:microsoft.com/office/officeart/2005/8/quickstyle/simple2" qsCatId="simple" csTypeId="urn:microsoft.com/office/officeart/2005/8/colors/accent1_2" csCatId="accent1"/>
      <dgm:spPr/>
      <dgm:t>
        <a:bodyPr/>
        <a:lstStyle/>
        <a:p>
          <a:endParaRPr lang="en-US"/>
        </a:p>
      </dgm:t>
    </dgm:pt>
    <dgm:pt modelId="{18DCE242-F033-4E63-9CCD-329BCBFFC40F}">
      <dgm:prSet/>
      <dgm:spPr/>
      <dgm:t>
        <a:bodyPr/>
        <a:lstStyle/>
        <a:p>
          <a:r>
            <a:rPr lang="en-IN" b="0" i="0" baseline="0"/>
            <a:t>Resiliency is the ability of the system to recover from failures and continue to function. </a:t>
          </a:r>
          <a:endParaRPr lang="en-US"/>
        </a:p>
      </dgm:t>
    </dgm:pt>
    <dgm:pt modelId="{F7F949D5-C205-493A-80D0-EFDFA5CA12C2}" type="parTrans" cxnId="{3FD76632-6698-4D6A-BF07-7D334AC89EF9}">
      <dgm:prSet/>
      <dgm:spPr/>
      <dgm:t>
        <a:bodyPr/>
        <a:lstStyle/>
        <a:p>
          <a:endParaRPr lang="en-US"/>
        </a:p>
      </dgm:t>
    </dgm:pt>
    <dgm:pt modelId="{23B08D87-76F5-437C-ADA6-2409034F0462}" type="sibTrans" cxnId="{3FD76632-6698-4D6A-BF07-7D334AC89EF9}">
      <dgm:prSet/>
      <dgm:spPr/>
      <dgm:t>
        <a:bodyPr/>
        <a:lstStyle/>
        <a:p>
          <a:endParaRPr lang="en-US"/>
        </a:p>
      </dgm:t>
    </dgm:pt>
    <dgm:pt modelId="{5D018E47-F062-4B98-93FA-1D2F4AF569FF}">
      <dgm:prSet/>
      <dgm:spPr/>
      <dgm:t>
        <a:bodyPr/>
        <a:lstStyle/>
        <a:p>
          <a:r>
            <a:rPr lang="en-IN" b="0" i="0" baseline="0"/>
            <a:t>The goal of resiliency is to return the application to a fully functioning state after a failure occurs. Resiliency is closely related to availability.</a:t>
          </a:r>
          <a:endParaRPr lang="en-US"/>
        </a:p>
      </dgm:t>
    </dgm:pt>
    <dgm:pt modelId="{0B7D9A27-04D3-4CDC-99F8-11C2329EDF51}" type="parTrans" cxnId="{6E58BACC-3E2E-4E61-B704-7D7DDFBE0E2F}">
      <dgm:prSet/>
      <dgm:spPr/>
      <dgm:t>
        <a:bodyPr/>
        <a:lstStyle/>
        <a:p>
          <a:endParaRPr lang="en-US"/>
        </a:p>
      </dgm:t>
    </dgm:pt>
    <dgm:pt modelId="{A8D578B4-BF79-44AF-B497-A65A4C308F95}" type="sibTrans" cxnId="{6E58BACC-3E2E-4E61-B704-7D7DDFBE0E2F}">
      <dgm:prSet/>
      <dgm:spPr/>
      <dgm:t>
        <a:bodyPr/>
        <a:lstStyle/>
        <a:p>
          <a:endParaRPr lang="en-US"/>
        </a:p>
      </dgm:t>
    </dgm:pt>
    <dgm:pt modelId="{51ED03CB-3B29-40D7-98DC-2C2235B3B813}" type="pres">
      <dgm:prSet presAssocID="{825000A7-A07E-4B2A-9617-D4131610413A}" presName="hierChild1" presStyleCnt="0">
        <dgm:presLayoutVars>
          <dgm:chPref val="1"/>
          <dgm:dir/>
          <dgm:animOne val="branch"/>
          <dgm:animLvl val="lvl"/>
          <dgm:resizeHandles/>
        </dgm:presLayoutVars>
      </dgm:prSet>
      <dgm:spPr/>
    </dgm:pt>
    <dgm:pt modelId="{F90F294E-25DA-479A-88D1-9E0DFC37EA2C}" type="pres">
      <dgm:prSet presAssocID="{18DCE242-F033-4E63-9CCD-329BCBFFC40F}" presName="hierRoot1" presStyleCnt="0"/>
      <dgm:spPr/>
    </dgm:pt>
    <dgm:pt modelId="{C5BC372B-6CA8-4A6B-B8BC-710F4B9E1F1E}" type="pres">
      <dgm:prSet presAssocID="{18DCE242-F033-4E63-9CCD-329BCBFFC40F}" presName="composite" presStyleCnt="0"/>
      <dgm:spPr/>
    </dgm:pt>
    <dgm:pt modelId="{42F2F3B2-759F-41DF-A8ED-303FC73EFAED}" type="pres">
      <dgm:prSet presAssocID="{18DCE242-F033-4E63-9CCD-329BCBFFC40F}" presName="background" presStyleLbl="node0" presStyleIdx="0" presStyleCnt="2"/>
      <dgm:spPr/>
    </dgm:pt>
    <dgm:pt modelId="{D4D945BC-5DC7-4F72-AFCE-680B4B6977D7}" type="pres">
      <dgm:prSet presAssocID="{18DCE242-F033-4E63-9CCD-329BCBFFC40F}" presName="text" presStyleLbl="fgAcc0" presStyleIdx="0" presStyleCnt="2">
        <dgm:presLayoutVars>
          <dgm:chPref val="3"/>
        </dgm:presLayoutVars>
      </dgm:prSet>
      <dgm:spPr/>
    </dgm:pt>
    <dgm:pt modelId="{16D9CDEF-A73F-4B71-A996-69DAA93204F2}" type="pres">
      <dgm:prSet presAssocID="{18DCE242-F033-4E63-9CCD-329BCBFFC40F}" presName="hierChild2" presStyleCnt="0"/>
      <dgm:spPr/>
    </dgm:pt>
    <dgm:pt modelId="{630E1CF6-17C0-406C-B514-1DDCB1CF8796}" type="pres">
      <dgm:prSet presAssocID="{5D018E47-F062-4B98-93FA-1D2F4AF569FF}" presName="hierRoot1" presStyleCnt="0"/>
      <dgm:spPr/>
    </dgm:pt>
    <dgm:pt modelId="{537112A6-4201-4C25-BE35-FB385A1B5E95}" type="pres">
      <dgm:prSet presAssocID="{5D018E47-F062-4B98-93FA-1D2F4AF569FF}" presName="composite" presStyleCnt="0"/>
      <dgm:spPr/>
    </dgm:pt>
    <dgm:pt modelId="{8E1325E8-883D-4805-A1DE-C6ACAC372A28}" type="pres">
      <dgm:prSet presAssocID="{5D018E47-F062-4B98-93FA-1D2F4AF569FF}" presName="background" presStyleLbl="node0" presStyleIdx="1" presStyleCnt="2"/>
      <dgm:spPr/>
    </dgm:pt>
    <dgm:pt modelId="{31D85D00-FFB4-4DA6-9EF3-1102F345C7CC}" type="pres">
      <dgm:prSet presAssocID="{5D018E47-F062-4B98-93FA-1D2F4AF569FF}" presName="text" presStyleLbl="fgAcc0" presStyleIdx="1" presStyleCnt="2">
        <dgm:presLayoutVars>
          <dgm:chPref val="3"/>
        </dgm:presLayoutVars>
      </dgm:prSet>
      <dgm:spPr/>
    </dgm:pt>
    <dgm:pt modelId="{406D2C68-99C7-4EFE-8E2F-B6F5D388B56F}" type="pres">
      <dgm:prSet presAssocID="{5D018E47-F062-4B98-93FA-1D2F4AF569FF}" presName="hierChild2" presStyleCnt="0"/>
      <dgm:spPr/>
    </dgm:pt>
  </dgm:ptLst>
  <dgm:cxnLst>
    <dgm:cxn modelId="{913C3C18-F950-44F1-98FF-64E0FDD90073}" type="presOf" srcId="{5D018E47-F062-4B98-93FA-1D2F4AF569FF}" destId="{31D85D00-FFB4-4DA6-9EF3-1102F345C7CC}" srcOrd="0" destOrd="0" presId="urn:microsoft.com/office/officeart/2005/8/layout/hierarchy1"/>
    <dgm:cxn modelId="{3FD76632-6698-4D6A-BF07-7D334AC89EF9}" srcId="{825000A7-A07E-4B2A-9617-D4131610413A}" destId="{18DCE242-F033-4E63-9CCD-329BCBFFC40F}" srcOrd="0" destOrd="0" parTransId="{F7F949D5-C205-493A-80D0-EFDFA5CA12C2}" sibTransId="{23B08D87-76F5-437C-ADA6-2409034F0462}"/>
    <dgm:cxn modelId="{B4559B43-C251-4639-B561-B92C69F5868D}" type="presOf" srcId="{825000A7-A07E-4B2A-9617-D4131610413A}" destId="{51ED03CB-3B29-40D7-98DC-2C2235B3B813}" srcOrd="0" destOrd="0" presId="urn:microsoft.com/office/officeart/2005/8/layout/hierarchy1"/>
    <dgm:cxn modelId="{AAF89CA1-8CED-4020-B355-B1C6CDED6BFE}" type="presOf" srcId="{18DCE242-F033-4E63-9CCD-329BCBFFC40F}" destId="{D4D945BC-5DC7-4F72-AFCE-680B4B6977D7}" srcOrd="0" destOrd="0" presId="urn:microsoft.com/office/officeart/2005/8/layout/hierarchy1"/>
    <dgm:cxn modelId="{6E58BACC-3E2E-4E61-B704-7D7DDFBE0E2F}" srcId="{825000A7-A07E-4B2A-9617-D4131610413A}" destId="{5D018E47-F062-4B98-93FA-1D2F4AF569FF}" srcOrd="1" destOrd="0" parTransId="{0B7D9A27-04D3-4CDC-99F8-11C2329EDF51}" sibTransId="{A8D578B4-BF79-44AF-B497-A65A4C308F95}"/>
    <dgm:cxn modelId="{288EFB45-204F-4083-BCE4-C038E25E1EF0}" type="presParOf" srcId="{51ED03CB-3B29-40D7-98DC-2C2235B3B813}" destId="{F90F294E-25DA-479A-88D1-9E0DFC37EA2C}" srcOrd="0" destOrd="0" presId="urn:microsoft.com/office/officeart/2005/8/layout/hierarchy1"/>
    <dgm:cxn modelId="{8BD08C60-A213-438D-AB24-D4E2F9853BC5}" type="presParOf" srcId="{F90F294E-25DA-479A-88D1-9E0DFC37EA2C}" destId="{C5BC372B-6CA8-4A6B-B8BC-710F4B9E1F1E}" srcOrd="0" destOrd="0" presId="urn:microsoft.com/office/officeart/2005/8/layout/hierarchy1"/>
    <dgm:cxn modelId="{5ACED27F-1E87-4DB6-879D-598AE3C0A5B6}" type="presParOf" srcId="{C5BC372B-6CA8-4A6B-B8BC-710F4B9E1F1E}" destId="{42F2F3B2-759F-41DF-A8ED-303FC73EFAED}" srcOrd="0" destOrd="0" presId="urn:microsoft.com/office/officeart/2005/8/layout/hierarchy1"/>
    <dgm:cxn modelId="{9839F5BB-DBEE-40EF-AE07-1A720E72D424}" type="presParOf" srcId="{C5BC372B-6CA8-4A6B-B8BC-710F4B9E1F1E}" destId="{D4D945BC-5DC7-4F72-AFCE-680B4B6977D7}" srcOrd="1" destOrd="0" presId="urn:microsoft.com/office/officeart/2005/8/layout/hierarchy1"/>
    <dgm:cxn modelId="{D5B5B3E8-BF53-4CB6-80B4-49DE2060A7B2}" type="presParOf" srcId="{F90F294E-25DA-479A-88D1-9E0DFC37EA2C}" destId="{16D9CDEF-A73F-4B71-A996-69DAA93204F2}" srcOrd="1" destOrd="0" presId="urn:microsoft.com/office/officeart/2005/8/layout/hierarchy1"/>
    <dgm:cxn modelId="{2EB3EC08-A777-4B6C-8512-B85F2BC8D6EF}" type="presParOf" srcId="{51ED03CB-3B29-40D7-98DC-2C2235B3B813}" destId="{630E1CF6-17C0-406C-B514-1DDCB1CF8796}" srcOrd="1" destOrd="0" presId="urn:microsoft.com/office/officeart/2005/8/layout/hierarchy1"/>
    <dgm:cxn modelId="{C71A9CC0-C433-4B89-BCCF-9D610600EE07}" type="presParOf" srcId="{630E1CF6-17C0-406C-B514-1DDCB1CF8796}" destId="{537112A6-4201-4C25-BE35-FB385A1B5E95}" srcOrd="0" destOrd="0" presId="urn:microsoft.com/office/officeart/2005/8/layout/hierarchy1"/>
    <dgm:cxn modelId="{C233DB6D-D8C9-45C6-A1FA-FAAD94CE2628}" type="presParOf" srcId="{537112A6-4201-4C25-BE35-FB385A1B5E95}" destId="{8E1325E8-883D-4805-A1DE-C6ACAC372A28}" srcOrd="0" destOrd="0" presId="urn:microsoft.com/office/officeart/2005/8/layout/hierarchy1"/>
    <dgm:cxn modelId="{4A3BEDAD-A598-486A-8034-5E371BC08F2B}" type="presParOf" srcId="{537112A6-4201-4C25-BE35-FB385A1B5E95}" destId="{31D85D00-FFB4-4DA6-9EF3-1102F345C7CC}" srcOrd="1" destOrd="0" presId="urn:microsoft.com/office/officeart/2005/8/layout/hierarchy1"/>
    <dgm:cxn modelId="{862982D3-ACEB-40ED-A398-7FEA7A1DB742}" type="presParOf" srcId="{630E1CF6-17C0-406C-B514-1DDCB1CF8796}" destId="{406D2C68-99C7-4EFE-8E2F-B6F5D388B56F}"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FD55982-7060-4DDA-AB01-35392163D95A}" type="doc">
      <dgm:prSet loTypeId="urn:microsoft.com/office/officeart/2005/8/layout/hierarchy1" loCatId="hierarchy" qsTypeId="urn:microsoft.com/office/officeart/2005/8/quickstyle/simple2" qsCatId="simple" csTypeId="urn:microsoft.com/office/officeart/2005/8/colors/colorful1" csCatId="colorful"/>
      <dgm:spPr/>
      <dgm:t>
        <a:bodyPr/>
        <a:lstStyle/>
        <a:p>
          <a:endParaRPr lang="en-US"/>
        </a:p>
      </dgm:t>
    </dgm:pt>
    <dgm:pt modelId="{1DE7F750-9C03-4CF9-90A7-F845BB109B6F}">
      <dgm:prSet/>
      <dgm:spPr/>
      <dgm:t>
        <a:bodyPr/>
        <a:lstStyle/>
        <a:p>
          <a:r>
            <a:rPr lang="en-IN" b="0" i="0"/>
            <a:t>The distributed nature of cloud applications requires a messaging infrastructure that connects the components and services, ideally in a loosely coupled manner in order to maximize scalability. </a:t>
          </a:r>
          <a:endParaRPr lang="en-US"/>
        </a:p>
      </dgm:t>
    </dgm:pt>
    <dgm:pt modelId="{5BAAE781-7AE2-4AB2-8242-BF3B08953B6F}" type="parTrans" cxnId="{B85D2134-B015-42C6-AD04-239197665E81}">
      <dgm:prSet/>
      <dgm:spPr/>
      <dgm:t>
        <a:bodyPr/>
        <a:lstStyle/>
        <a:p>
          <a:endParaRPr lang="en-US"/>
        </a:p>
      </dgm:t>
    </dgm:pt>
    <dgm:pt modelId="{C8AB0A74-F142-4086-BA2F-D687D9263EFB}" type="sibTrans" cxnId="{B85D2134-B015-42C6-AD04-239197665E81}">
      <dgm:prSet/>
      <dgm:spPr/>
      <dgm:t>
        <a:bodyPr/>
        <a:lstStyle/>
        <a:p>
          <a:endParaRPr lang="en-US"/>
        </a:p>
      </dgm:t>
    </dgm:pt>
    <dgm:pt modelId="{A6A09C92-BE38-4872-8B02-1370517E2C15}">
      <dgm:prSet/>
      <dgm:spPr/>
      <dgm:t>
        <a:bodyPr/>
        <a:lstStyle/>
        <a:p>
          <a:r>
            <a:rPr lang="en-IN" b="0" i="0"/>
            <a:t>Asynchronous messaging is widely used, and provides many benefits, but also brings challenges such as the ordering of messages, poison message management, idempotency, and more.</a:t>
          </a:r>
          <a:endParaRPr lang="en-US"/>
        </a:p>
      </dgm:t>
    </dgm:pt>
    <dgm:pt modelId="{EC8366E5-F060-4482-B678-54BE76DC6582}" type="parTrans" cxnId="{0D96FC12-2E07-448C-9859-01184146EF05}">
      <dgm:prSet/>
      <dgm:spPr/>
      <dgm:t>
        <a:bodyPr/>
        <a:lstStyle/>
        <a:p>
          <a:endParaRPr lang="en-US"/>
        </a:p>
      </dgm:t>
    </dgm:pt>
    <dgm:pt modelId="{F2823D88-DB37-406C-A6EA-7CBB4C3DF734}" type="sibTrans" cxnId="{0D96FC12-2E07-448C-9859-01184146EF05}">
      <dgm:prSet/>
      <dgm:spPr/>
      <dgm:t>
        <a:bodyPr/>
        <a:lstStyle/>
        <a:p>
          <a:endParaRPr lang="en-US"/>
        </a:p>
      </dgm:t>
    </dgm:pt>
    <dgm:pt modelId="{0178460F-02C6-4E33-80FC-8878CE42F270}" type="pres">
      <dgm:prSet presAssocID="{EFD55982-7060-4DDA-AB01-35392163D95A}" presName="hierChild1" presStyleCnt="0">
        <dgm:presLayoutVars>
          <dgm:chPref val="1"/>
          <dgm:dir/>
          <dgm:animOne val="branch"/>
          <dgm:animLvl val="lvl"/>
          <dgm:resizeHandles/>
        </dgm:presLayoutVars>
      </dgm:prSet>
      <dgm:spPr/>
    </dgm:pt>
    <dgm:pt modelId="{76AA01A2-4592-47E7-AA63-C5DD574D967A}" type="pres">
      <dgm:prSet presAssocID="{1DE7F750-9C03-4CF9-90A7-F845BB109B6F}" presName="hierRoot1" presStyleCnt="0"/>
      <dgm:spPr/>
    </dgm:pt>
    <dgm:pt modelId="{FD9F093A-9E16-46B9-AA71-DF45DEB4B2E2}" type="pres">
      <dgm:prSet presAssocID="{1DE7F750-9C03-4CF9-90A7-F845BB109B6F}" presName="composite" presStyleCnt="0"/>
      <dgm:spPr/>
    </dgm:pt>
    <dgm:pt modelId="{3B8C864E-1894-4129-8CDD-CE2BFA980AA4}" type="pres">
      <dgm:prSet presAssocID="{1DE7F750-9C03-4CF9-90A7-F845BB109B6F}" presName="background" presStyleLbl="node0" presStyleIdx="0" presStyleCnt="2"/>
      <dgm:spPr/>
    </dgm:pt>
    <dgm:pt modelId="{CDA557C7-8F8E-4FB4-9D2A-6D43A7C4EB52}" type="pres">
      <dgm:prSet presAssocID="{1DE7F750-9C03-4CF9-90A7-F845BB109B6F}" presName="text" presStyleLbl="fgAcc0" presStyleIdx="0" presStyleCnt="2">
        <dgm:presLayoutVars>
          <dgm:chPref val="3"/>
        </dgm:presLayoutVars>
      </dgm:prSet>
      <dgm:spPr/>
    </dgm:pt>
    <dgm:pt modelId="{70759CA0-35F0-4E16-BAF2-2D269734472A}" type="pres">
      <dgm:prSet presAssocID="{1DE7F750-9C03-4CF9-90A7-F845BB109B6F}" presName="hierChild2" presStyleCnt="0"/>
      <dgm:spPr/>
    </dgm:pt>
    <dgm:pt modelId="{AC5AD347-2625-4BF3-9644-DDAA10F2552C}" type="pres">
      <dgm:prSet presAssocID="{A6A09C92-BE38-4872-8B02-1370517E2C15}" presName="hierRoot1" presStyleCnt="0"/>
      <dgm:spPr/>
    </dgm:pt>
    <dgm:pt modelId="{3533653E-CDFC-4D75-89EF-0B7A269502FD}" type="pres">
      <dgm:prSet presAssocID="{A6A09C92-BE38-4872-8B02-1370517E2C15}" presName="composite" presStyleCnt="0"/>
      <dgm:spPr/>
    </dgm:pt>
    <dgm:pt modelId="{5A17E63D-1F6B-492B-8E8E-A42A1610D6EE}" type="pres">
      <dgm:prSet presAssocID="{A6A09C92-BE38-4872-8B02-1370517E2C15}" presName="background" presStyleLbl="node0" presStyleIdx="1" presStyleCnt="2"/>
      <dgm:spPr/>
    </dgm:pt>
    <dgm:pt modelId="{9BE3B309-BB30-44BB-94B0-927891434EF5}" type="pres">
      <dgm:prSet presAssocID="{A6A09C92-BE38-4872-8B02-1370517E2C15}" presName="text" presStyleLbl="fgAcc0" presStyleIdx="1" presStyleCnt="2">
        <dgm:presLayoutVars>
          <dgm:chPref val="3"/>
        </dgm:presLayoutVars>
      </dgm:prSet>
      <dgm:spPr/>
    </dgm:pt>
    <dgm:pt modelId="{981CB27A-6BF8-4378-9609-2DB03358571D}" type="pres">
      <dgm:prSet presAssocID="{A6A09C92-BE38-4872-8B02-1370517E2C15}" presName="hierChild2" presStyleCnt="0"/>
      <dgm:spPr/>
    </dgm:pt>
  </dgm:ptLst>
  <dgm:cxnLst>
    <dgm:cxn modelId="{0D96FC12-2E07-448C-9859-01184146EF05}" srcId="{EFD55982-7060-4DDA-AB01-35392163D95A}" destId="{A6A09C92-BE38-4872-8B02-1370517E2C15}" srcOrd="1" destOrd="0" parTransId="{EC8366E5-F060-4482-B678-54BE76DC6582}" sibTransId="{F2823D88-DB37-406C-A6EA-7CBB4C3DF734}"/>
    <dgm:cxn modelId="{B85D2134-B015-42C6-AD04-239197665E81}" srcId="{EFD55982-7060-4DDA-AB01-35392163D95A}" destId="{1DE7F750-9C03-4CF9-90A7-F845BB109B6F}" srcOrd="0" destOrd="0" parTransId="{5BAAE781-7AE2-4AB2-8242-BF3B08953B6F}" sibTransId="{C8AB0A74-F142-4086-BA2F-D687D9263EFB}"/>
    <dgm:cxn modelId="{80AB1EBA-F24F-4695-B265-D84107C1A8AB}" type="presOf" srcId="{EFD55982-7060-4DDA-AB01-35392163D95A}" destId="{0178460F-02C6-4E33-80FC-8878CE42F270}" srcOrd="0" destOrd="0" presId="urn:microsoft.com/office/officeart/2005/8/layout/hierarchy1"/>
    <dgm:cxn modelId="{B222AABC-C0DE-407A-9F52-747DF6AEFF12}" type="presOf" srcId="{A6A09C92-BE38-4872-8B02-1370517E2C15}" destId="{9BE3B309-BB30-44BB-94B0-927891434EF5}" srcOrd="0" destOrd="0" presId="urn:microsoft.com/office/officeart/2005/8/layout/hierarchy1"/>
    <dgm:cxn modelId="{3F9450C9-1A14-4918-A135-53524B79E62E}" type="presOf" srcId="{1DE7F750-9C03-4CF9-90A7-F845BB109B6F}" destId="{CDA557C7-8F8E-4FB4-9D2A-6D43A7C4EB52}" srcOrd="0" destOrd="0" presId="urn:microsoft.com/office/officeart/2005/8/layout/hierarchy1"/>
    <dgm:cxn modelId="{46883E19-CB60-4416-ACEA-00E7A2FF11B6}" type="presParOf" srcId="{0178460F-02C6-4E33-80FC-8878CE42F270}" destId="{76AA01A2-4592-47E7-AA63-C5DD574D967A}" srcOrd="0" destOrd="0" presId="urn:microsoft.com/office/officeart/2005/8/layout/hierarchy1"/>
    <dgm:cxn modelId="{66FD5C97-9DF5-462B-8A9D-F32A98450273}" type="presParOf" srcId="{76AA01A2-4592-47E7-AA63-C5DD574D967A}" destId="{FD9F093A-9E16-46B9-AA71-DF45DEB4B2E2}" srcOrd="0" destOrd="0" presId="urn:microsoft.com/office/officeart/2005/8/layout/hierarchy1"/>
    <dgm:cxn modelId="{A97F684F-65CC-44E7-B35D-716DEB81A254}" type="presParOf" srcId="{FD9F093A-9E16-46B9-AA71-DF45DEB4B2E2}" destId="{3B8C864E-1894-4129-8CDD-CE2BFA980AA4}" srcOrd="0" destOrd="0" presId="urn:microsoft.com/office/officeart/2005/8/layout/hierarchy1"/>
    <dgm:cxn modelId="{93315547-4566-412B-B882-AC7F3DF30A3D}" type="presParOf" srcId="{FD9F093A-9E16-46B9-AA71-DF45DEB4B2E2}" destId="{CDA557C7-8F8E-4FB4-9D2A-6D43A7C4EB52}" srcOrd="1" destOrd="0" presId="urn:microsoft.com/office/officeart/2005/8/layout/hierarchy1"/>
    <dgm:cxn modelId="{6CBD8D1D-396F-48EE-968B-9C31DCCB5D78}" type="presParOf" srcId="{76AA01A2-4592-47E7-AA63-C5DD574D967A}" destId="{70759CA0-35F0-4E16-BAF2-2D269734472A}" srcOrd="1" destOrd="0" presId="urn:microsoft.com/office/officeart/2005/8/layout/hierarchy1"/>
    <dgm:cxn modelId="{DD35D9CD-8E6F-401E-871B-763E0BE540DE}" type="presParOf" srcId="{0178460F-02C6-4E33-80FC-8878CE42F270}" destId="{AC5AD347-2625-4BF3-9644-DDAA10F2552C}" srcOrd="1" destOrd="0" presId="urn:microsoft.com/office/officeart/2005/8/layout/hierarchy1"/>
    <dgm:cxn modelId="{7410BC0D-27A8-45DD-B3DC-86317400603E}" type="presParOf" srcId="{AC5AD347-2625-4BF3-9644-DDAA10F2552C}" destId="{3533653E-CDFC-4D75-89EF-0B7A269502FD}" srcOrd="0" destOrd="0" presId="urn:microsoft.com/office/officeart/2005/8/layout/hierarchy1"/>
    <dgm:cxn modelId="{9015BA30-9525-48D1-8345-CAF1BE3C0151}" type="presParOf" srcId="{3533653E-CDFC-4D75-89EF-0B7A269502FD}" destId="{5A17E63D-1F6B-492B-8E8E-A42A1610D6EE}" srcOrd="0" destOrd="0" presId="urn:microsoft.com/office/officeart/2005/8/layout/hierarchy1"/>
    <dgm:cxn modelId="{E945C7F0-A5DE-4004-9E24-CBAE61EC08BF}" type="presParOf" srcId="{3533653E-CDFC-4D75-89EF-0B7A269502FD}" destId="{9BE3B309-BB30-44BB-94B0-927891434EF5}" srcOrd="1" destOrd="0" presId="urn:microsoft.com/office/officeart/2005/8/layout/hierarchy1"/>
    <dgm:cxn modelId="{8A1C02F6-762C-4B12-86B7-F46A0EB4D192}" type="presParOf" srcId="{AC5AD347-2625-4BF3-9644-DDAA10F2552C}" destId="{981CB27A-6BF8-4378-9609-2DB03358571D}"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6D39FF-FA19-4253-BC30-8EBE30408640}">
      <dsp:nvSpPr>
        <dsp:cNvPr id="0" name=""/>
        <dsp:cNvSpPr/>
      </dsp:nvSpPr>
      <dsp:spPr>
        <a:xfrm>
          <a:off x="-6526437" y="-998916"/>
          <a:ext cx="7774092" cy="7774092"/>
        </a:xfrm>
        <a:prstGeom prst="blockArc">
          <a:avLst>
            <a:gd name="adj1" fmla="val 18900000"/>
            <a:gd name="adj2" fmla="val 2700000"/>
            <a:gd name="adj3" fmla="val 278"/>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8F195E3-59B5-44A2-88E8-6615A5F1FF57}">
      <dsp:nvSpPr>
        <dsp:cNvPr id="0" name=""/>
        <dsp:cNvSpPr/>
      </dsp:nvSpPr>
      <dsp:spPr>
        <a:xfrm>
          <a:off x="405204" y="262588"/>
          <a:ext cx="10693682" cy="524946"/>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6676" tIns="68580" rIns="68580" bIns="68580" numCol="1" spcCol="1270" anchor="ctr" anchorCtr="0">
          <a:noAutofit/>
        </a:bodyPr>
        <a:lstStyle/>
        <a:p>
          <a:pPr marL="0" lvl="0" indent="0" algn="l" defTabSz="1200150">
            <a:lnSpc>
              <a:spcPct val="90000"/>
            </a:lnSpc>
            <a:spcBef>
              <a:spcPct val="0"/>
            </a:spcBef>
            <a:spcAft>
              <a:spcPct val="35000"/>
            </a:spcAft>
            <a:buNone/>
          </a:pPr>
          <a:r>
            <a:rPr lang="en-IN" sz="2700" i="0" kern="1200" baseline="0"/>
            <a:t>Design for Scalability</a:t>
          </a:r>
          <a:endParaRPr lang="en-IN" sz="2700" kern="1200"/>
        </a:p>
      </dsp:txBody>
      <dsp:txXfrm>
        <a:off x="405204" y="262588"/>
        <a:ext cx="10693682" cy="524946"/>
      </dsp:txXfrm>
    </dsp:sp>
    <dsp:sp modelId="{3F38539F-19DD-4939-B89F-F10688FFAC5D}">
      <dsp:nvSpPr>
        <dsp:cNvPr id="0" name=""/>
        <dsp:cNvSpPr/>
      </dsp:nvSpPr>
      <dsp:spPr>
        <a:xfrm>
          <a:off x="77113" y="196970"/>
          <a:ext cx="656183" cy="656183"/>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12AD02B-3B9D-44D3-A18A-1E93011253A4}">
      <dsp:nvSpPr>
        <dsp:cNvPr id="0" name=""/>
        <dsp:cNvSpPr/>
      </dsp:nvSpPr>
      <dsp:spPr>
        <a:xfrm>
          <a:off x="880590" y="1050470"/>
          <a:ext cx="10218296" cy="524946"/>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6676" tIns="68580" rIns="68580" bIns="68580" numCol="1" spcCol="1270" anchor="ctr" anchorCtr="0">
          <a:noAutofit/>
        </a:bodyPr>
        <a:lstStyle/>
        <a:p>
          <a:pPr marL="0" lvl="0" indent="0" algn="l" defTabSz="1200150">
            <a:lnSpc>
              <a:spcPct val="90000"/>
            </a:lnSpc>
            <a:spcBef>
              <a:spcPct val="0"/>
            </a:spcBef>
            <a:spcAft>
              <a:spcPct val="35000"/>
            </a:spcAft>
            <a:buNone/>
          </a:pPr>
          <a:r>
            <a:rPr lang="en-IN" sz="2700" i="0" kern="1200" baseline="0"/>
            <a:t>Design for High Availability</a:t>
          </a:r>
          <a:endParaRPr lang="en-IN" sz="2700" kern="1200"/>
        </a:p>
      </dsp:txBody>
      <dsp:txXfrm>
        <a:off x="880590" y="1050470"/>
        <a:ext cx="10218296" cy="524946"/>
      </dsp:txXfrm>
    </dsp:sp>
    <dsp:sp modelId="{F036B57F-F926-45CA-9987-6C3971C2987A}">
      <dsp:nvSpPr>
        <dsp:cNvPr id="0" name=""/>
        <dsp:cNvSpPr/>
      </dsp:nvSpPr>
      <dsp:spPr>
        <a:xfrm>
          <a:off x="552499" y="984852"/>
          <a:ext cx="656183" cy="656183"/>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22BEDB5-5CB6-4F7E-9EB4-424A16466821}">
      <dsp:nvSpPr>
        <dsp:cNvPr id="0" name=""/>
        <dsp:cNvSpPr/>
      </dsp:nvSpPr>
      <dsp:spPr>
        <a:xfrm>
          <a:off x="1141099" y="1837774"/>
          <a:ext cx="9957786" cy="524946"/>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6676" tIns="68580" rIns="68580" bIns="68580" numCol="1" spcCol="1270" anchor="ctr" anchorCtr="0">
          <a:noAutofit/>
        </a:bodyPr>
        <a:lstStyle/>
        <a:p>
          <a:pPr marL="0" lvl="0" indent="0" algn="l" defTabSz="1200150">
            <a:lnSpc>
              <a:spcPct val="90000"/>
            </a:lnSpc>
            <a:spcBef>
              <a:spcPct val="0"/>
            </a:spcBef>
            <a:spcAft>
              <a:spcPct val="35000"/>
            </a:spcAft>
            <a:buNone/>
          </a:pPr>
          <a:r>
            <a:rPr lang="en-IN" sz="2700" i="0" kern="1200" baseline="0"/>
            <a:t>Design for Resilience</a:t>
          </a:r>
          <a:endParaRPr lang="en-IN" sz="2700" kern="1200"/>
        </a:p>
      </dsp:txBody>
      <dsp:txXfrm>
        <a:off x="1141099" y="1837774"/>
        <a:ext cx="9957786" cy="524946"/>
      </dsp:txXfrm>
    </dsp:sp>
    <dsp:sp modelId="{0B9E893C-BE20-4B4C-8FF5-BB5B8A0F24D9}">
      <dsp:nvSpPr>
        <dsp:cNvPr id="0" name=""/>
        <dsp:cNvSpPr/>
      </dsp:nvSpPr>
      <dsp:spPr>
        <a:xfrm>
          <a:off x="813008" y="1772156"/>
          <a:ext cx="656183" cy="656183"/>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0B15544-8FD3-417C-9531-5030FAEAB169}">
      <dsp:nvSpPr>
        <dsp:cNvPr id="0" name=""/>
        <dsp:cNvSpPr/>
      </dsp:nvSpPr>
      <dsp:spPr>
        <a:xfrm>
          <a:off x="1224278" y="2625656"/>
          <a:ext cx="9874608" cy="524946"/>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6676" tIns="68580" rIns="68580" bIns="68580" numCol="1" spcCol="1270" anchor="ctr" anchorCtr="0">
          <a:noAutofit/>
        </a:bodyPr>
        <a:lstStyle/>
        <a:p>
          <a:pPr marL="0" lvl="0" indent="0" algn="l" defTabSz="1200150">
            <a:lnSpc>
              <a:spcPct val="90000"/>
            </a:lnSpc>
            <a:spcBef>
              <a:spcPct val="0"/>
            </a:spcBef>
            <a:spcAft>
              <a:spcPct val="35000"/>
            </a:spcAft>
            <a:buNone/>
          </a:pPr>
          <a:r>
            <a:rPr lang="en-IN" sz="2700" i="0" kern="1200" baseline="0"/>
            <a:t>Design for Data</a:t>
          </a:r>
          <a:endParaRPr lang="en-IN" sz="2700" kern="1200"/>
        </a:p>
      </dsp:txBody>
      <dsp:txXfrm>
        <a:off x="1224278" y="2625656"/>
        <a:ext cx="9874608" cy="524946"/>
      </dsp:txXfrm>
    </dsp:sp>
    <dsp:sp modelId="{4DD2BD01-4968-464D-A348-F3110C7BEC0C}">
      <dsp:nvSpPr>
        <dsp:cNvPr id="0" name=""/>
        <dsp:cNvSpPr/>
      </dsp:nvSpPr>
      <dsp:spPr>
        <a:xfrm>
          <a:off x="896186" y="2560037"/>
          <a:ext cx="656183" cy="656183"/>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DE1A8D3-91DF-4CF6-B9E8-C988E433F6DE}">
      <dsp:nvSpPr>
        <dsp:cNvPr id="0" name=""/>
        <dsp:cNvSpPr/>
      </dsp:nvSpPr>
      <dsp:spPr>
        <a:xfrm>
          <a:off x="1141099" y="3413538"/>
          <a:ext cx="9957786" cy="524946"/>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6676" tIns="68580" rIns="68580" bIns="68580" numCol="1" spcCol="1270" anchor="ctr" anchorCtr="0">
          <a:noAutofit/>
        </a:bodyPr>
        <a:lstStyle/>
        <a:p>
          <a:pPr marL="0" lvl="0" indent="0" algn="l" defTabSz="1200150">
            <a:lnSpc>
              <a:spcPct val="90000"/>
            </a:lnSpc>
            <a:spcBef>
              <a:spcPct val="0"/>
            </a:spcBef>
            <a:spcAft>
              <a:spcPct val="35000"/>
            </a:spcAft>
            <a:buNone/>
          </a:pPr>
          <a:r>
            <a:rPr lang="en-IN" sz="2700" i="0" kern="1200" baseline="0" dirty="0"/>
            <a:t>Design for Messaging</a:t>
          </a:r>
          <a:endParaRPr lang="en-IN" sz="2700" kern="1200" dirty="0"/>
        </a:p>
      </dsp:txBody>
      <dsp:txXfrm>
        <a:off x="1141099" y="3413538"/>
        <a:ext cx="9957786" cy="524946"/>
      </dsp:txXfrm>
    </dsp:sp>
    <dsp:sp modelId="{E83A9286-EA0F-4A07-97F7-BBB8C926E4A4}">
      <dsp:nvSpPr>
        <dsp:cNvPr id="0" name=""/>
        <dsp:cNvSpPr/>
      </dsp:nvSpPr>
      <dsp:spPr>
        <a:xfrm>
          <a:off x="813008" y="3347919"/>
          <a:ext cx="656183" cy="656183"/>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7E5AE27-3DE7-4F58-9863-32E787E4E9CD}">
      <dsp:nvSpPr>
        <dsp:cNvPr id="0" name=""/>
        <dsp:cNvSpPr/>
      </dsp:nvSpPr>
      <dsp:spPr>
        <a:xfrm>
          <a:off x="880590" y="4200842"/>
          <a:ext cx="10218296" cy="524946"/>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6676" tIns="68580" rIns="68580" bIns="68580" numCol="1" spcCol="1270" anchor="ctr" anchorCtr="0">
          <a:noAutofit/>
        </a:bodyPr>
        <a:lstStyle/>
        <a:p>
          <a:pPr marL="0" lvl="0" indent="0" algn="l" defTabSz="1200150">
            <a:lnSpc>
              <a:spcPct val="90000"/>
            </a:lnSpc>
            <a:spcBef>
              <a:spcPct val="0"/>
            </a:spcBef>
            <a:spcAft>
              <a:spcPct val="35000"/>
            </a:spcAft>
            <a:buNone/>
          </a:pPr>
          <a:r>
            <a:rPr lang="en-IN" sz="2700" i="0" kern="1200" baseline="0" dirty="0"/>
            <a:t>Design for Management and Monitoring</a:t>
          </a:r>
          <a:endParaRPr lang="en-IN" sz="2700" kern="1200" dirty="0"/>
        </a:p>
      </dsp:txBody>
      <dsp:txXfrm>
        <a:off x="880590" y="4200842"/>
        <a:ext cx="10218296" cy="524946"/>
      </dsp:txXfrm>
    </dsp:sp>
    <dsp:sp modelId="{B81380DA-F33A-4EC5-B44C-E8305F9D12D7}">
      <dsp:nvSpPr>
        <dsp:cNvPr id="0" name=""/>
        <dsp:cNvSpPr/>
      </dsp:nvSpPr>
      <dsp:spPr>
        <a:xfrm>
          <a:off x="552499" y="4135223"/>
          <a:ext cx="656183" cy="656183"/>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46C442D-BD92-E94E-B463-6793899CD50C}">
      <dsp:nvSpPr>
        <dsp:cNvPr id="0" name=""/>
        <dsp:cNvSpPr/>
      </dsp:nvSpPr>
      <dsp:spPr>
        <a:xfrm>
          <a:off x="405204" y="4988723"/>
          <a:ext cx="10693682" cy="524946"/>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6676" tIns="68580" rIns="68580" bIns="68580" numCol="1" spcCol="1270" anchor="ctr" anchorCtr="0">
          <a:noAutofit/>
        </a:bodyPr>
        <a:lstStyle/>
        <a:p>
          <a:pPr marL="0" lvl="0" indent="0" algn="l" defTabSz="1200150">
            <a:lnSpc>
              <a:spcPct val="90000"/>
            </a:lnSpc>
            <a:spcBef>
              <a:spcPct val="0"/>
            </a:spcBef>
            <a:spcAft>
              <a:spcPct val="35000"/>
            </a:spcAft>
            <a:buNone/>
          </a:pPr>
          <a:r>
            <a:rPr lang="en-GB" sz="2700" kern="1200" dirty="0"/>
            <a:t>Case Studies</a:t>
          </a:r>
        </a:p>
      </dsp:txBody>
      <dsp:txXfrm>
        <a:off x="405204" y="4988723"/>
        <a:ext cx="10693682" cy="524946"/>
      </dsp:txXfrm>
    </dsp:sp>
    <dsp:sp modelId="{96BE7D2A-6EA9-CE44-8496-7E9E111E012A}">
      <dsp:nvSpPr>
        <dsp:cNvPr id="0" name=""/>
        <dsp:cNvSpPr/>
      </dsp:nvSpPr>
      <dsp:spPr>
        <a:xfrm>
          <a:off x="77113" y="4923105"/>
          <a:ext cx="656183" cy="656183"/>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FB95B5-3E2E-42C8-8FD5-DEF181CA1143}">
      <dsp:nvSpPr>
        <dsp:cNvPr id="0" name=""/>
        <dsp:cNvSpPr/>
      </dsp:nvSpPr>
      <dsp:spPr>
        <a:xfrm>
          <a:off x="0" y="0"/>
          <a:ext cx="2021009" cy="3239964"/>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IN" sz="2400" b="0" i="0" kern="1200" baseline="0" dirty="0"/>
            <a:t>Scalability </a:t>
          </a:r>
          <a:endParaRPr lang="en-IN" sz="2400" kern="1200" dirty="0"/>
        </a:p>
      </dsp:txBody>
      <dsp:txXfrm>
        <a:off x="0" y="1295985"/>
        <a:ext cx="2021009" cy="1295985"/>
      </dsp:txXfrm>
    </dsp:sp>
    <dsp:sp modelId="{7A8819FB-6721-4EBD-8507-23574D424A79}">
      <dsp:nvSpPr>
        <dsp:cNvPr id="0" name=""/>
        <dsp:cNvSpPr/>
      </dsp:nvSpPr>
      <dsp:spPr>
        <a:xfrm>
          <a:off x="471050" y="194397"/>
          <a:ext cx="1078908" cy="1078908"/>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587BF7C-09B4-47E2-84D5-E9D725285A30}">
      <dsp:nvSpPr>
        <dsp:cNvPr id="0" name=""/>
        <dsp:cNvSpPr/>
      </dsp:nvSpPr>
      <dsp:spPr>
        <a:xfrm>
          <a:off x="2081639" y="0"/>
          <a:ext cx="2021009" cy="3239964"/>
        </a:xfrm>
        <a:prstGeom prst="roundRect">
          <a:avLst>
            <a:gd name="adj" fmla="val 10000"/>
          </a:avLst>
        </a:prstGeom>
        <a:gradFill rotWithShape="0">
          <a:gsLst>
            <a:gs pos="0">
              <a:schemeClr val="accent2">
                <a:hueOff val="1170380"/>
                <a:satOff val="-1460"/>
                <a:lumOff val="343"/>
                <a:alphaOff val="0"/>
                <a:shade val="51000"/>
                <a:satMod val="130000"/>
              </a:schemeClr>
            </a:gs>
            <a:gs pos="80000">
              <a:schemeClr val="accent2">
                <a:hueOff val="1170380"/>
                <a:satOff val="-1460"/>
                <a:lumOff val="343"/>
                <a:alphaOff val="0"/>
                <a:shade val="93000"/>
                <a:satMod val="130000"/>
              </a:schemeClr>
            </a:gs>
            <a:gs pos="100000">
              <a:schemeClr val="accent2">
                <a:hueOff val="1170380"/>
                <a:satOff val="-1460"/>
                <a:lumOff val="34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IN" sz="2400" b="0" i="0" kern="1200" baseline="0" dirty="0"/>
            <a:t>Availability</a:t>
          </a:r>
          <a:endParaRPr lang="en-IN" sz="2400" kern="1200" dirty="0"/>
        </a:p>
      </dsp:txBody>
      <dsp:txXfrm>
        <a:off x="2081639" y="1295985"/>
        <a:ext cx="2021009" cy="1295985"/>
      </dsp:txXfrm>
    </dsp:sp>
    <dsp:sp modelId="{275E11E1-F034-47FE-949D-FA541FF4B957}">
      <dsp:nvSpPr>
        <dsp:cNvPr id="0" name=""/>
        <dsp:cNvSpPr/>
      </dsp:nvSpPr>
      <dsp:spPr>
        <a:xfrm>
          <a:off x="2552690" y="194397"/>
          <a:ext cx="1078908" cy="1078908"/>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49000" r="-49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8B655592-E5B8-4257-A057-7F4602224DEE}">
      <dsp:nvSpPr>
        <dsp:cNvPr id="0" name=""/>
        <dsp:cNvSpPr/>
      </dsp:nvSpPr>
      <dsp:spPr>
        <a:xfrm>
          <a:off x="4163279" y="0"/>
          <a:ext cx="2021009" cy="3239964"/>
        </a:xfrm>
        <a:prstGeom prst="roundRect">
          <a:avLst>
            <a:gd name="adj" fmla="val 10000"/>
          </a:avLst>
        </a:prstGeom>
        <a:gradFill rotWithShape="0">
          <a:gsLst>
            <a:gs pos="0">
              <a:schemeClr val="accent2">
                <a:hueOff val="2340759"/>
                <a:satOff val="-2919"/>
                <a:lumOff val="686"/>
                <a:alphaOff val="0"/>
                <a:shade val="51000"/>
                <a:satMod val="130000"/>
              </a:schemeClr>
            </a:gs>
            <a:gs pos="80000">
              <a:schemeClr val="accent2">
                <a:hueOff val="2340759"/>
                <a:satOff val="-2919"/>
                <a:lumOff val="686"/>
                <a:alphaOff val="0"/>
                <a:shade val="93000"/>
                <a:satMod val="130000"/>
              </a:schemeClr>
            </a:gs>
            <a:gs pos="100000">
              <a:schemeClr val="accent2">
                <a:hueOff val="2340759"/>
                <a:satOff val="-2919"/>
                <a:lumOff val="68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IN" sz="2400" b="0" i="0" kern="1200" baseline="0" dirty="0"/>
            <a:t>Resiliency</a:t>
          </a:r>
          <a:endParaRPr lang="en-IN" sz="2400" kern="1200" dirty="0"/>
        </a:p>
      </dsp:txBody>
      <dsp:txXfrm>
        <a:off x="4163279" y="1295985"/>
        <a:ext cx="2021009" cy="1295985"/>
      </dsp:txXfrm>
    </dsp:sp>
    <dsp:sp modelId="{032E556F-1611-4CBB-9FB6-2A9DF0194E6C}">
      <dsp:nvSpPr>
        <dsp:cNvPr id="0" name=""/>
        <dsp:cNvSpPr/>
      </dsp:nvSpPr>
      <dsp:spPr>
        <a:xfrm>
          <a:off x="4634330" y="194397"/>
          <a:ext cx="1078908" cy="1078908"/>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4C9BCA02-1E57-4B00-9F34-AA94038BAC72}">
      <dsp:nvSpPr>
        <dsp:cNvPr id="0" name=""/>
        <dsp:cNvSpPr/>
      </dsp:nvSpPr>
      <dsp:spPr>
        <a:xfrm>
          <a:off x="6244919" y="0"/>
          <a:ext cx="2021009" cy="3239964"/>
        </a:xfrm>
        <a:prstGeom prst="roundRect">
          <a:avLst>
            <a:gd name="adj" fmla="val 10000"/>
          </a:avLst>
        </a:prstGeom>
        <a:gradFill rotWithShape="0">
          <a:gsLst>
            <a:gs pos="0">
              <a:schemeClr val="accent2">
                <a:hueOff val="3511139"/>
                <a:satOff val="-4379"/>
                <a:lumOff val="1030"/>
                <a:alphaOff val="0"/>
                <a:shade val="51000"/>
                <a:satMod val="130000"/>
              </a:schemeClr>
            </a:gs>
            <a:gs pos="80000">
              <a:schemeClr val="accent2">
                <a:hueOff val="3511139"/>
                <a:satOff val="-4379"/>
                <a:lumOff val="1030"/>
                <a:alphaOff val="0"/>
                <a:shade val="93000"/>
                <a:satMod val="130000"/>
              </a:schemeClr>
            </a:gs>
            <a:gs pos="100000">
              <a:schemeClr val="accent2">
                <a:hueOff val="3511139"/>
                <a:satOff val="-4379"/>
                <a:lumOff val="103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IN" sz="2400" b="0" i="0" kern="1200" baseline="0" dirty="0"/>
            <a:t>Management</a:t>
          </a:r>
          <a:endParaRPr lang="en-IN" sz="2400" kern="1200" dirty="0"/>
        </a:p>
      </dsp:txBody>
      <dsp:txXfrm>
        <a:off x="6244919" y="1295985"/>
        <a:ext cx="2021009" cy="1295985"/>
      </dsp:txXfrm>
    </dsp:sp>
    <dsp:sp modelId="{42F1935E-9B3C-4B2B-B59E-EEE1DF4BAD57}">
      <dsp:nvSpPr>
        <dsp:cNvPr id="0" name=""/>
        <dsp:cNvSpPr/>
      </dsp:nvSpPr>
      <dsp:spPr>
        <a:xfrm>
          <a:off x="6715970" y="194397"/>
          <a:ext cx="1078908" cy="1078908"/>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22000" r="-22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91DAA98C-C656-4330-B488-A43842493031}">
      <dsp:nvSpPr>
        <dsp:cNvPr id="0" name=""/>
        <dsp:cNvSpPr/>
      </dsp:nvSpPr>
      <dsp:spPr>
        <a:xfrm>
          <a:off x="8326559" y="0"/>
          <a:ext cx="2021009" cy="3239964"/>
        </a:xfrm>
        <a:prstGeom prst="roundRect">
          <a:avLst>
            <a:gd name="adj" fmla="val 10000"/>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IN" sz="2400" b="0" i="0" kern="1200" baseline="0" dirty="0"/>
            <a:t>Security </a:t>
          </a:r>
          <a:endParaRPr lang="en-IN" sz="2400" kern="1200" dirty="0"/>
        </a:p>
      </dsp:txBody>
      <dsp:txXfrm>
        <a:off x="8326559" y="1295985"/>
        <a:ext cx="2021009" cy="1295985"/>
      </dsp:txXfrm>
    </dsp:sp>
    <dsp:sp modelId="{02A7216A-0C7E-4A83-BCB6-9C97C7D60641}">
      <dsp:nvSpPr>
        <dsp:cNvPr id="0" name=""/>
        <dsp:cNvSpPr/>
      </dsp:nvSpPr>
      <dsp:spPr>
        <a:xfrm>
          <a:off x="8797610" y="194397"/>
          <a:ext cx="1078908" cy="1078908"/>
        </a:xfrm>
        <a:prstGeom prst="ellipse">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39000" r="-39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C16419E3-4341-470F-865F-C68D126B3466}">
      <dsp:nvSpPr>
        <dsp:cNvPr id="0" name=""/>
        <dsp:cNvSpPr/>
      </dsp:nvSpPr>
      <dsp:spPr>
        <a:xfrm>
          <a:off x="413902" y="2591971"/>
          <a:ext cx="9519763" cy="485994"/>
        </a:xfrm>
        <a:prstGeom prst="leftRightArrow">
          <a:avLst/>
        </a:prstGeom>
        <a:gradFill rotWithShape="0">
          <a:gsLst>
            <a:gs pos="0">
              <a:schemeClr val="accent2">
                <a:tint val="40000"/>
                <a:hueOff val="0"/>
                <a:satOff val="0"/>
                <a:lumOff val="0"/>
                <a:alphaOff val="0"/>
                <a:shade val="51000"/>
                <a:satMod val="130000"/>
              </a:schemeClr>
            </a:gs>
            <a:gs pos="80000">
              <a:schemeClr val="accent2">
                <a:tint val="40000"/>
                <a:hueOff val="0"/>
                <a:satOff val="0"/>
                <a:lumOff val="0"/>
                <a:alphaOff val="0"/>
                <a:shade val="93000"/>
                <a:satMod val="130000"/>
              </a:schemeClr>
            </a:gs>
            <a:gs pos="100000">
              <a:schemeClr val="accent2">
                <a:tint val="4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F53DE6-E128-4636-A711-88C58CF614F7}">
      <dsp:nvSpPr>
        <dsp:cNvPr id="0" name=""/>
        <dsp:cNvSpPr/>
      </dsp:nvSpPr>
      <dsp:spPr>
        <a:xfrm>
          <a:off x="1364" y="970108"/>
          <a:ext cx="4788544" cy="3040726"/>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C470284-986D-4A64-8E20-AF10551FCC84}">
      <dsp:nvSpPr>
        <dsp:cNvPr id="0" name=""/>
        <dsp:cNvSpPr/>
      </dsp:nvSpPr>
      <dsp:spPr>
        <a:xfrm>
          <a:off x="533424" y="1475565"/>
          <a:ext cx="4788544" cy="304072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IN" sz="3100" b="0" i="0" kern="1200" baseline="0"/>
            <a:t>Availability is the proportion of time that the system is functional and working. </a:t>
          </a:r>
          <a:endParaRPr lang="en-US" sz="3100" kern="1200"/>
        </a:p>
      </dsp:txBody>
      <dsp:txXfrm>
        <a:off x="622484" y="1564625"/>
        <a:ext cx="4610424" cy="2862606"/>
      </dsp:txXfrm>
    </dsp:sp>
    <dsp:sp modelId="{DDFEBD5D-59F5-45D4-95CA-6D11A5964920}">
      <dsp:nvSpPr>
        <dsp:cNvPr id="0" name=""/>
        <dsp:cNvSpPr/>
      </dsp:nvSpPr>
      <dsp:spPr>
        <a:xfrm>
          <a:off x="5854030" y="970108"/>
          <a:ext cx="4788544" cy="3040726"/>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8ACF67D-186A-4D88-9EC9-A6C53CAAD861}">
      <dsp:nvSpPr>
        <dsp:cNvPr id="0" name=""/>
        <dsp:cNvSpPr/>
      </dsp:nvSpPr>
      <dsp:spPr>
        <a:xfrm>
          <a:off x="6386090" y="1475565"/>
          <a:ext cx="4788544" cy="304072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IN" sz="3100" b="0" i="0" kern="1200" baseline="0"/>
            <a:t>It is usually measured as a percentage of uptime. Application errors, infrastructure problems, and system load can all reduce availability.</a:t>
          </a:r>
          <a:endParaRPr lang="en-US" sz="3100" kern="1200"/>
        </a:p>
      </dsp:txBody>
      <dsp:txXfrm>
        <a:off x="6475150" y="1564625"/>
        <a:ext cx="4610424" cy="28626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F2F3B2-759F-41DF-A8ED-303FC73EFAED}">
      <dsp:nvSpPr>
        <dsp:cNvPr id="0" name=""/>
        <dsp:cNvSpPr/>
      </dsp:nvSpPr>
      <dsp:spPr>
        <a:xfrm>
          <a:off x="1364" y="970108"/>
          <a:ext cx="4788544" cy="3040726"/>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D4D945BC-5DC7-4F72-AFCE-680B4B6977D7}">
      <dsp:nvSpPr>
        <dsp:cNvPr id="0" name=""/>
        <dsp:cNvSpPr/>
      </dsp:nvSpPr>
      <dsp:spPr>
        <a:xfrm>
          <a:off x="533424" y="1475565"/>
          <a:ext cx="4788544" cy="304072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IN" sz="3100" b="0" i="0" kern="1200" baseline="0"/>
            <a:t>Resiliency is the ability of the system to recover from failures and continue to function. </a:t>
          </a:r>
          <a:endParaRPr lang="en-US" sz="3100" kern="1200"/>
        </a:p>
      </dsp:txBody>
      <dsp:txXfrm>
        <a:off x="622484" y="1564625"/>
        <a:ext cx="4610424" cy="2862606"/>
      </dsp:txXfrm>
    </dsp:sp>
    <dsp:sp modelId="{8E1325E8-883D-4805-A1DE-C6ACAC372A28}">
      <dsp:nvSpPr>
        <dsp:cNvPr id="0" name=""/>
        <dsp:cNvSpPr/>
      </dsp:nvSpPr>
      <dsp:spPr>
        <a:xfrm>
          <a:off x="5854030" y="970108"/>
          <a:ext cx="4788544" cy="3040726"/>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1D85D00-FFB4-4DA6-9EF3-1102F345C7CC}">
      <dsp:nvSpPr>
        <dsp:cNvPr id="0" name=""/>
        <dsp:cNvSpPr/>
      </dsp:nvSpPr>
      <dsp:spPr>
        <a:xfrm>
          <a:off x="6386090" y="1475565"/>
          <a:ext cx="4788544" cy="304072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IN" sz="3100" b="0" i="0" kern="1200" baseline="0"/>
            <a:t>The goal of resiliency is to return the application to a fully functioning state after a failure occurs. Resiliency is closely related to availability.</a:t>
          </a:r>
          <a:endParaRPr lang="en-US" sz="3100" kern="1200"/>
        </a:p>
      </dsp:txBody>
      <dsp:txXfrm>
        <a:off x="6475150" y="1564625"/>
        <a:ext cx="4610424" cy="286260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8C864E-1894-4129-8CDD-CE2BFA980AA4}">
      <dsp:nvSpPr>
        <dsp:cNvPr id="0" name=""/>
        <dsp:cNvSpPr/>
      </dsp:nvSpPr>
      <dsp:spPr>
        <a:xfrm>
          <a:off x="1364" y="970108"/>
          <a:ext cx="4788544" cy="3040726"/>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DA557C7-8F8E-4FB4-9D2A-6D43A7C4EB52}">
      <dsp:nvSpPr>
        <dsp:cNvPr id="0" name=""/>
        <dsp:cNvSpPr/>
      </dsp:nvSpPr>
      <dsp:spPr>
        <a:xfrm>
          <a:off x="533424" y="1475565"/>
          <a:ext cx="4788544" cy="304072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700" b="0" i="0" kern="1200"/>
            <a:t>The distributed nature of cloud applications requires a messaging infrastructure that connects the components and services, ideally in a loosely coupled manner in order to maximize scalability. </a:t>
          </a:r>
          <a:endParaRPr lang="en-US" sz="2700" kern="1200"/>
        </a:p>
      </dsp:txBody>
      <dsp:txXfrm>
        <a:off x="622484" y="1564625"/>
        <a:ext cx="4610424" cy="2862606"/>
      </dsp:txXfrm>
    </dsp:sp>
    <dsp:sp modelId="{5A17E63D-1F6B-492B-8E8E-A42A1610D6EE}">
      <dsp:nvSpPr>
        <dsp:cNvPr id="0" name=""/>
        <dsp:cNvSpPr/>
      </dsp:nvSpPr>
      <dsp:spPr>
        <a:xfrm>
          <a:off x="5854030" y="970108"/>
          <a:ext cx="4788544" cy="3040726"/>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BE3B309-BB30-44BB-94B0-927891434EF5}">
      <dsp:nvSpPr>
        <dsp:cNvPr id="0" name=""/>
        <dsp:cNvSpPr/>
      </dsp:nvSpPr>
      <dsp:spPr>
        <a:xfrm>
          <a:off x="6386090" y="1475565"/>
          <a:ext cx="4788544" cy="304072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700" b="0" i="0" kern="1200"/>
            <a:t>Asynchronous messaging is widely used, and provides many benefits, but also brings challenges such as the ordering of messages, poison message management, idempotency, and more.</a:t>
          </a:r>
          <a:endParaRPr lang="en-US" sz="2700" kern="1200"/>
        </a:p>
      </dsp:txBody>
      <dsp:txXfrm>
        <a:off x="6475150" y="1564625"/>
        <a:ext cx="4610424" cy="2862606"/>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e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0T17:18:14.329"/>
    </inkml:context>
    <inkml:brush xml:id="br0">
      <inkml:brushProperty name="width" value="0.05292" units="cm"/>
      <inkml:brushProperty name="height" value="0.05292" units="cm"/>
      <inkml:brushProperty name="color" value="#FF0000"/>
    </inkml:brush>
  </inkml:definitions>
  <inkml:trace contextRef="#ctx0" brushRef="#br0">8476 8263 24575,'0'-9'0,"0"0"0,0 3 0,0 2 0,0-3 0,-2 0 0,-1 2 0,-1-4 0,-6-2 0,1 2 0,-3-1 0,2 5 0,6 4 0,-1 1 0,1 0 0,-1 0 0,-8-2 0,3 1 0,-6-2 0,0 3 0,6 0 0,-10 0 0,10 0 0,-6 0 0,5 0 0,-1 0 0,-4 5 0,3-2 0,-3 4 0,5-3 0,-7 6 0,5-4 0,-4 4 0,8-5 0,-7 2 0,10-1 0,-7 4 0,8-5 0,-11 9 0,8-6 0,-13 6 0,6-6 0,-8 9 0,6-6 0,-7 10 0,1-3 0,5-4 0,2-1 0,1-1 0,5-4 0,-13 12 0,16-12 0,-3 2 0,5-5 0,-5 5 0,4-4 0,-5 7 0,6-8 0,0 3 0,3-3 0,-1 1 0,0 0 0,0 3 0,-1-4 0,1 5 0,3-4 0,-4 5 0,-1 2 0,2-3 0,-2 10 0,5-5 0,0 2 0,0 3 0,0-3 0,0-2 0,0 0 0,0-8 0,0 4 0,0-5 0,5 10 0,-4-6 0,13 12 0,-12-11 0,12 14 0,-11-13 0,8 13 0,-7-13 0,5 4 0,-3-4 0,2-1 0,4 7 0,2 1 0,4 2 0,-3 2 0,2-3 0,-3 0 0,1-5 0,5 1 0,-7-11 0,9 9 0,0-3 0,5 1 0,-9-2 0,0-1-689,10 4 689,-6-2 0,0-2 0,11-2 0,-14 1 0,0-1 0,15 0 0,-2-1 0,0-1 0,-9-4 0,-1-2-655,0 3 0,-1 0 655,2-3 0,1-1 0,-1 2 0,0-3 0,-1-5 0,-1-2 0,7-3 0,-11 1 0,-2-1 0,0 0 0,0-2 0,-4 3 642,-8 6-642,1-2 1357,2-5-1357,-3 3 0,2-6 0,0-1 0,-2-8 0,0-4 0,0-2 0,3 0 0,-5 9 0,5-4 0,-6 4 0,0-4 0,0-1 0,0 0 0,0 6 0,0-4 0,0 6 0,0-7 0,0 9 0,0-3 0,0-2 0,0 7 0,0-10 0,-2 11 0,-1-8 0,-2 5 0,2 1 0,-2 4 0,4 3 0,-5-6 0,6 7 0,-4-7 0,2 5 0,-1 3 0,-1-2 0,2 2 0,-1 2 0,1-6 0,1 6 0,0-2 0,-1 1 0,1 3 0,-1-2 0,0 2 0,-1 0 0,0 1 0,-1 1 0,-1 0 0,-1-2 0,0-2 0,1 2 0,-3 0 0,0 1 0,-2-3 0,3 2 0,2-4 0,1 5 0,-1-2 0,-1-1 0,0 0 0,0 1 0,0 0 0,0 0 0,-7-4 0,1-1 0,-5 0 0,-3-7 0,10 11 0,-5-5 0,9 8 0,0-2 0,0 2 0,2-2 0,-1 2 0,2-1 0,0 3 0,1-1 0,1 1 0</inkml:trace>
  <inkml:trace contextRef="#ctx0" brushRef="#br0" timeOffset="7920">30940 8273 24575,'-11'0'0,"3"0"0,2 0 0,1-2 0,-3 0 0,1 0 0,-4 1 0,5 1 0,-10-3 0,-8 3 0,0-3 0,-2 3 0,5 0 0,12 0 0,-10 0 0,13 0 0,-7 0 0,7 0 0,-2 0 0,3 0 0,0 0 0,2 0 0,-2 0 0,2 2 0,-1-2 0,1 1 0,-4-1 0,1 3 0,-2 0 0,2 2 0,0 1 0,-1-2 0,-4 7 0,2-4 0,0 2 0,3-3 0,3-3 0,-1 2 0,1-2 0,-2 1 0,1 1 0,-1-1 0,-5 6 0,3-1 0,-4 2 0,5-3 0,0-2 0,1 0 0,-2 3 0,4-4 0,-2 2 0,-4 2 0,5-5 0,-6 9 0,6-8 0,0 2 0,0-1 0,1-3 0,0 3 0,0-3 0,1 2 0,0-2 0,1 0 0,0 0 0,-1 3 0,2-2 0,-4 7 0,4-7 0,-4 4 0,2-3 0,-1 1 0,0-1 0,3 3 0,-2-3 0,1 6 0,0-6 0,-1 2 0,-1 0 0,2-3 0,-4 2 0,5 1 0,-1-3 0,1 11 0,0-10 0,0 8 0,0-10 0,0 2 0,0-1 0,0 1 0,0-1 0,0 2 0,0 1 0,0 0 0,0 1 0,0-2 0,0 0 0,0 0 0,0-1 0,0 3 0,0-4 0,0 3 0,0-4 0,0 1 0,0 1 0,0 0 0,0 0 0,0-1 0,0 0 0,0 3 0,0-3 0,0 4 0,0-3 0,0 1 0,0 2 0,0-3 0,0 4 0,0-2 0,0-2 0,1 6 0,0-6 0,1 3 0,-1-2 0,-1-1 0,3 1 0,-3-1 0,3 1 0,-3 0 0,4 0 0,-3-2 0,4 5 0,-4-4 0,3 6 0,5 0 0,-2 1 0,9 8 0,-7-10 0,2 7 0,-6-10 0,-1 0 0,6 3 0,-4-4 0,13 10 0,-8-8 0,11 6 0,-5-4 0,5-2 0,4 6 0,-4-7 0,-4 2 0,-1 0 0,7-2 0,6 8 0,-4-6 0,-10-3 0,4 1 0,-13-5 0,0 0 0,1-1 0,-3-1 0,6 2 0,-4-2 0,4 2 0,-4-2 0,4 3 0,-5-2 0,10 3 0,-2-4 0,1 0 0,5 0 0,-10 0 0,4-2 0,-7 2 0,-1-3 0,-2 0 0,1 0 0,-2-3 0,-1-1 0,-1 0 0,-1-4 0,2 5 0,-2-10 0,4 2 0,-2-8 0,4 5 0,-5-8 0,3 7 0,-1-13 0,0 9 0,5-4 0,-4 0 0,4-1-372,-6 7 1,0-1 371,3-13 0,-5 14 0,1 0 0,7-7 0,-7-3 0,6 2 0,-6 8 0,4-4 0,-4 5 0,1-8 0,-2-9 0,3 3 0,-2 2 0,6 5 0,-5 11 0,2 0 0,-4 5 0,0-1 743,0-1-743,0 1 0,0 3 0,0-3 0,-1 7 0,1-3 0,-2 3 0,1 1 0,-1-2 0,-1 2 0,-1-1 0,1 0 0,-3 0 0,3 2 0,-2 1 0,2 1 0,-1 0 0,-1 0 0,-4 0 0,2 0 0,-3 0 0,4 0 0,1 0 0,-3 0 0,3 0 0,-4 0 0,3 0 0,1 0 0,-3 0 0,4 0 0,-3 0 0,1 0 0,2 0 0,-3 0 0,3 0 0,0 0 0,0 0 0,2 0 0,1 0 0</inkml:trace>
  <inkml:trace contextRef="#ctx0" brushRef="#br0" timeOffset="38856">17638 13283 24575,'23'12'0,"0"0"0,-1 0 0,4 2 0,-1 1 0,5 2 0,2 0 0,2-1-656,-3-4 1,1-2-1,2 1 1,0-1 0,-1 0-1,-2 2 1,0 0-1,-1 0 1,1 0 0,2-1 108,-2-3 1,2 0 0,1-1 0,0 0 0,-2 0 0,-2 0 24,4 2 0,-2 0 1,0-1-1,0 1 522,-1-2 0,0 0 0,0 0 0,1 0 0,-2 0-230,6 1 0,-1-1 0,-1 1 0,1 0 230,-5 0 0,-1 0 0,1 0 0,-1 0 0,0 0 0,5 1 0,-1 0 0,0 0 0,0 0 0,-3 0 0,1 0 0,-1 0 0,1-1-484,1 0 1,1 0 0,0-1 0,-1 0 483,-2 0 0,0-2 0,0 1 0,0-1 267,0-1 0,1-1 0,0 0 0,-1 0-267,0 0 0,0-1 0,0 0 0,0-1 0,-1 0 0,-1-2 0,0 1 0,0 0-133,3 0 1,-1 0-1,1 0 1,0 0 132,0 0 0,1 0 0,0 0 0,-1 0 0,1 0 0,0 0 0,0 0 0,0 0 0,1 0 0,0 0 0,1 0 0,-1 0 0,-1 0 0,0 0 0,0 0 0,-1 0 64,1 0 0,0 0 0,0 0 1,-1 0-65,0 0 0,0-1 0,-1 0 0,0-1 0,7-2 0,-1-1 0,0-2 0,-7 2 0,0 0 0,-1-1 0,0-1 0,7-3 0,-1-2 0,1 0 253,-1 3 1,0 0 0,1 1-254,0-2 0,1 0 0,-2 1 0,-4 4 0,-1 1 0,1-1 0,1 0 0,2-1 0,-2 1 0,-3 2 0,0 1 0,-1-1 0,1-1 0,-1 0 0,0 0 0,9 0 0,0-1 0,-3 1 0,0 0 493,-5 2 0,1 1-493,3 1 0,1 0 0,-4 0 0,0 0 0,-4 0 0,0 0 0,0 0 0,7 0 0,0 0 0,-7 0 0,0 0 0,0 0 0,9 0 0,0 0 0,-3 0 0,0 0 0,-4 0 0,-2 0 1432,0 0 1,-1 0-1433,-5 0 0,0 0 0,7 0 0,-1 0 0,-3 0 0,-2 0 0,13 0 0,-13 0 0,-2 0 3276,2 5-2790,6-2 2465,-8 9-2951,-9-6 1946,10 13-1946,-8-4 705,3 4-705,-7-3 0,-5-7 0,0 0 0,-2-5 0,0 4 0,0-4 0,0 3 0,0-3 0,0 0 0,-3 1 0,1-1 0,-11 1 0,0 2 0,-8-1 0,-10 2 0,3 4-494,-8-4 494,5 4 0,-1-6 0,1 3 0,8-5 0,-6 2 0,15-6 0,-2 0 0,9 0 0,2 0 494,2-2-494,-1 1 0,0-11 0,2 4 0,-1-8 0,3 4 0,0-4 0,0 3 0,0-12 0,4 12 0,-2-5 0,5 7 0,1 3 0,-1 1 0,14-9 0,9 5-885,-11-1 1,1 1 884,7 4 0,1 1 0,-4-2 0,0 0 0,10 0 0,2 0 0,-5-1 0,2 1 0,-6 2 0,2 1 0,0 0-1093,-1 1 1,-1 0 0,1 0 898,2 1 1,1 0-1,0 1 194,-2-1 0,0 0 0,0 0-914,2 1 1,-1-1 0,0 0 913,-1-1 0,0 0 0,1 0 0,0 1 0,1 0 0,0 0 0,-4 0 0,1 0 0,-1 0-582,2 2 1,0-1 0,-1 2 581,-2-1 0,-1 2 0,1-1 0,1 0 0,1 0 0,-1 0 0,0 0 0,1 0 0,-1 0 0,-1 0 0,-1 0 0,1 0 0,1 0 0,0 0 0,0 0 0,0 0 0,0-1 0,1 2 0,-1 0 0,1 0 0,0 0 0,2 0 0,0-1 0,0 0 0,0 1 0,-1 1 0,0-1 0,1-1 0,1 0 0,0 0-317,0 0 1,-1 0 0,1 0 316,-3 0 0,-1 0 0,1 0 0,-1 0 0,0 0 0,-1 0 464,10 0 1,0 0-465,-11 0 0,1 0 0,-1 0 0,1 0 0,0 0 0,0 0 0,1 0 0,1 0 0,-1 0 0,9 0 0,0 0 0,-9 0 0,0 0 0,-1 0 0,6 0 0,0 0 0,4 0 0,-1 0 0,-6 0 0,-1 0 789,0 0 1,0 0-790,-4 0 0,-1 0 0,0 0 0,0 0 0,14 0 0,-1 0 0,-9 0 2007,3 0-2007,-14 0 2854,4 0-2854,-6 0 2461,-4 0-2461,14 0 1230,-8 0-1230,5 0 0,-5 0 0,0 0 0,2 0 0,3-3 0,5-3 0,-3 2 0,7-1 0,-3 5 0,0 0 0,4 0 0,5 0-564,-13 0 0,1 0 564,-2 0 0,0 0 0,1 0 0,-1 0-37,9 0 37,-4-3 0,4 3 0,-4-5 0,4 1 0,1 1-634,-1-6 634,1 5 0,-5-2 0,-6 3 0,0 0 1089,-4 3-1089,0-4 37,-1 3-37,0 0 0,1 1 0,9-6 0,-3 5 0,12-8 673,-16 8-673,6-2 0,-14 3 0,-3-1 0,-1 0 0,-4-1 0,0 0 0,-1-1 0,-1-2 0,-1-2 0,0 2 0,0-6 0,0 6 0,0-4 0,0 3 0,0 2 0,0-1 0,0 1 0,0 0 0,0 0 0,0 1 0,0-1 0,0 0 0,0 0 0,0 1 0,3-2 0,-2 2 0,3-1 0,-4 0 0,1 0 0,1-1 0,-2 1 0,3-2 0,-2 1 0,2 0 0,2-6 0,-1 3 0,1-4 0,-2 4 0,0 3 0,0-1 0,-1 4 0,0-1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0T17:22:00.780"/>
    </inkml:context>
    <inkml:brush xml:id="br0">
      <inkml:brushProperty name="width" value="0.05292" units="cm"/>
      <inkml:brushProperty name="height" value="0.05292" units="cm"/>
      <inkml:brushProperty name="color" value="#FF0000"/>
    </inkml:brush>
  </inkml:definitions>
  <inkml:trace contextRef="#ctx0" brushRef="#br0">7127 15172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4D3724-BFEC-4B2F-9B16-36319C1B4F96}" type="datetimeFigureOut">
              <a:rPr lang="en-IN" smtClean="0"/>
              <a:t>10/06/21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996846-AE39-468A-975A-8BF696CEE41E}" type="slidenum">
              <a:rPr lang="en-IN" smtClean="0"/>
              <a:t>‹#›</a:t>
            </a:fld>
            <a:endParaRPr lang="en-IN"/>
          </a:p>
        </p:txBody>
      </p:sp>
    </p:spTree>
    <p:extLst>
      <p:ext uri="{BB962C8B-B14F-4D97-AF65-F5344CB8AC3E}">
        <p14:creationId xmlns:p14="http://schemas.microsoft.com/office/powerpoint/2010/main" val="4109129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frontdoor"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zure.microsoft.com/services/traffic-manager" TargetMode="External"/><Relationship Id="rId7" Type="http://schemas.openxmlformats.org/officeDocument/2006/relationships/hyperlink" Target="https://docs.microsoft.com/en-us/sql/database-engine/availability-groups/windows/always-on-availability-groups-sql-server?view=sql-server-ver15&amp;preserve-view=true"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docs.microsoft.com/en-us/azure/resource-group-link-resources" TargetMode="External"/><Relationship Id="rId5" Type="http://schemas.openxmlformats.org/officeDocument/2006/relationships/hyperlink" Target="https://docs.microsoft.com/en-us/azure/azure-resource-manager/resource-group-overview" TargetMode="External"/><Relationship Id="rId4" Type="http://schemas.openxmlformats.org/officeDocument/2006/relationships/hyperlink" Target="https://docs.microsoft.com/en-us/azure/architecture/reference-architectures/n-tier/multi-region-sql-server#traffic-manager-configuration"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8" Type="http://schemas.openxmlformats.org/officeDocument/2006/relationships/hyperlink" Target="https://powerbi.microsoft.com/" TargetMode="External"/><Relationship Id="rId3" Type="http://schemas.openxmlformats.org/officeDocument/2006/relationships/hyperlink" Target="https://azure.microsoft.com/services/synapse-analytics" TargetMode="External"/><Relationship Id="rId7" Type="http://schemas.openxmlformats.org/officeDocument/2006/relationships/hyperlink" Target="https://azure.microsoft.com/services/analysis-services"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docs.microsoft.com/en-us/azure/synapse-analytics/spark/apache-spark-overview" TargetMode="External"/><Relationship Id="rId5" Type="http://schemas.openxmlformats.org/officeDocument/2006/relationships/hyperlink" Target="https://azure.microsoft.com/services/storage/blobs" TargetMode="External"/><Relationship Id="rId4" Type="http://schemas.openxmlformats.org/officeDocument/2006/relationships/hyperlink" Target="https://docs.microsoft.com/en-us/azure/data-factory/concepts-pipelines-activities"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azure/analysis-services/analysis-services-connect-pbi"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en-us/azure/azure-monitor/logs/log-analytics-tutorial"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docs.microsoft.com/en-us/azure/azure-monitor/logs/log-query-overview"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1</a:t>
            </a:fld>
            <a:endParaRPr lang="en-IN"/>
          </a:p>
        </p:txBody>
      </p:sp>
    </p:spTree>
    <p:extLst>
      <p:ext uri="{BB962C8B-B14F-4D97-AF65-F5344CB8AC3E}">
        <p14:creationId xmlns:p14="http://schemas.microsoft.com/office/powerpoint/2010/main" val="4072115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IN" b="1" i="0" dirty="0">
                <a:solidFill>
                  <a:srgbClr val="555555"/>
                </a:solidFill>
                <a:effectLst/>
                <a:latin typeface="-apple-system"/>
              </a:rPr>
              <a:t>Vertical scaling</a:t>
            </a:r>
            <a:r>
              <a:rPr lang="en-IN" b="0" i="0" dirty="0">
                <a:solidFill>
                  <a:srgbClr val="555555"/>
                </a:solidFill>
                <a:effectLst/>
                <a:latin typeface="-apple-system"/>
              </a:rPr>
              <a:t> means adding more power to your web app / VM. You’ll still have a single instance and you’re upping the specs of it. It’s great because, while you are solving for performance, you’re saving costs too as you’re only paying a minimal amount, only having to pay extra when your web app scales up. However, one obvious limit is “availability” – when the datacenter that hosts your web app goes down, your website goes down with it.</a:t>
            </a:r>
          </a:p>
          <a:p>
            <a:pPr algn="l">
              <a:buFont typeface="Arial" panose="020B0604020202020204" pitchFamily="34" charset="0"/>
              <a:buChar char="•"/>
            </a:pPr>
            <a:r>
              <a:rPr lang="en-IN" b="1" i="0" dirty="0">
                <a:solidFill>
                  <a:srgbClr val="555555"/>
                </a:solidFill>
                <a:effectLst/>
                <a:latin typeface="-apple-system"/>
              </a:rPr>
              <a:t>Horizontal scaling</a:t>
            </a:r>
            <a:r>
              <a:rPr lang="en-IN" b="0" i="0" dirty="0">
                <a:solidFill>
                  <a:srgbClr val="555555"/>
                </a:solidFill>
                <a:effectLst/>
                <a:latin typeface="-apple-system"/>
              </a:rPr>
              <a:t> on the other hand adds more machines to your pool of resources. Setting this up is a little bit more complicated as you’ll need a load balancer on top and most likely a service bus too to ensure all resources are in sync. However, not only will you be solving for performance but for availability as well. So if you’re website requires High Availability (HA), then you probably will want to consider a failover region, setting up a resource that’s hosted in a different region.</a:t>
            </a:r>
          </a:p>
          <a:p>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12</a:t>
            </a:fld>
            <a:endParaRPr lang="en-IN"/>
          </a:p>
        </p:txBody>
      </p:sp>
    </p:spTree>
    <p:extLst>
      <p:ext uri="{BB962C8B-B14F-4D97-AF65-F5344CB8AC3E}">
        <p14:creationId xmlns:p14="http://schemas.microsoft.com/office/powerpoint/2010/main" val="1968807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14</a:t>
            </a:fld>
            <a:endParaRPr lang="en-IN"/>
          </a:p>
        </p:txBody>
      </p:sp>
    </p:spTree>
    <p:extLst>
      <p:ext uri="{BB962C8B-B14F-4D97-AF65-F5344CB8AC3E}">
        <p14:creationId xmlns:p14="http://schemas.microsoft.com/office/powerpoint/2010/main" val="3921361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dirty="0">
                <a:solidFill>
                  <a:srgbClr val="171717"/>
                </a:solidFill>
                <a:effectLst/>
                <a:latin typeface="Segoe UI" panose="020B0502040204020203" pitchFamily="34" charset="0"/>
              </a:rPr>
              <a:t>This reference architecture shows how to run an Azure App Service application in multiple regions to achieve high availability.</a:t>
            </a:r>
          </a:p>
          <a:p>
            <a:pPr algn="l">
              <a:buFont typeface="Arial" panose="020B0604020202020204" pitchFamily="34" charset="0"/>
              <a:buChar char="•"/>
            </a:pPr>
            <a:r>
              <a:rPr lang="en-IN" b="1" i="0" dirty="0">
                <a:solidFill>
                  <a:srgbClr val="171717"/>
                </a:solidFill>
                <a:effectLst/>
                <a:latin typeface="Segoe UI" panose="020B0502040204020203" pitchFamily="34" charset="0"/>
              </a:rPr>
              <a:t>Primary and secondary regions</a:t>
            </a:r>
            <a:r>
              <a:rPr lang="en-IN" b="0" i="0" dirty="0">
                <a:solidFill>
                  <a:srgbClr val="171717"/>
                </a:solidFill>
                <a:effectLst/>
                <a:latin typeface="Segoe UI" panose="020B0502040204020203" pitchFamily="34" charset="0"/>
              </a:rPr>
              <a:t>. This architecture uses two regions to achieve higher availability. The application is deployed to each region. During normal operations, network traffic is routed to the primary region. If the primary region becomes unavailable, traffic is routed to the secondary region.</a:t>
            </a:r>
          </a:p>
          <a:p>
            <a:pPr algn="l">
              <a:buFont typeface="Arial" panose="020B0604020202020204" pitchFamily="34" charset="0"/>
              <a:buChar char="•"/>
            </a:pPr>
            <a:r>
              <a:rPr lang="en-IN" b="1" i="0" dirty="0">
                <a:solidFill>
                  <a:srgbClr val="171717"/>
                </a:solidFill>
                <a:effectLst/>
                <a:latin typeface="Segoe UI" panose="020B0502040204020203" pitchFamily="34" charset="0"/>
              </a:rPr>
              <a:t>Front Door</a:t>
            </a:r>
            <a:r>
              <a:rPr lang="en-IN" b="0" i="0" dirty="0">
                <a:solidFill>
                  <a:srgbClr val="171717"/>
                </a:solidFill>
                <a:effectLst/>
                <a:latin typeface="Segoe UI" panose="020B0502040204020203" pitchFamily="34" charset="0"/>
              </a:rPr>
              <a:t>. </a:t>
            </a:r>
            <a:r>
              <a:rPr lang="en-IN" b="0" i="0" u="none" strike="noStrike" dirty="0">
                <a:solidFill>
                  <a:srgbClr val="171717"/>
                </a:solidFill>
                <a:effectLst/>
                <a:latin typeface="Segoe UI" panose="020B0502040204020203" pitchFamily="34" charset="0"/>
                <a:hlinkClick r:id="rId3"/>
              </a:rPr>
              <a:t>Front Door</a:t>
            </a:r>
            <a:r>
              <a:rPr lang="en-IN" b="0" i="0" dirty="0">
                <a:solidFill>
                  <a:srgbClr val="171717"/>
                </a:solidFill>
                <a:effectLst/>
                <a:latin typeface="Segoe UI" panose="020B0502040204020203" pitchFamily="34" charset="0"/>
              </a:rPr>
              <a:t> routes incoming requests to the primary region. If the application running that region becomes unavailable, Front Door fails over to the secondary region.</a:t>
            </a:r>
          </a:p>
          <a:p>
            <a:pPr algn="l">
              <a:buFont typeface="Arial" panose="020B0604020202020204" pitchFamily="34" charset="0"/>
              <a:buChar char="•"/>
            </a:pPr>
            <a:r>
              <a:rPr lang="en-IN" b="1" i="0" dirty="0">
                <a:solidFill>
                  <a:srgbClr val="171717"/>
                </a:solidFill>
                <a:effectLst/>
                <a:latin typeface="Segoe UI" panose="020B0502040204020203" pitchFamily="34" charset="0"/>
              </a:rPr>
              <a:t>Geo-replication</a:t>
            </a:r>
            <a:r>
              <a:rPr lang="en-IN" b="0" i="0" dirty="0">
                <a:solidFill>
                  <a:srgbClr val="171717"/>
                </a:solidFill>
                <a:effectLst/>
                <a:latin typeface="Segoe UI" panose="020B0502040204020203" pitchFamily="34" charset="0"/>
              </a:rPr>
              <a:t> of SQL Database and/or Cosmos DB.</a:t>
            </a:r>
          </a:p>
          <a:p>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15</a:t>
            </a:fld>
            <a:endParaRPr lang="en-IN"/>
          </a:p>
        </p:txBody>
      </p:sp>
    </p:spTree>
    <p:extLst>
      <p:ext uri="{BB962C8B-B14F-4D97-AF65-F5344CB8AC3E}">
        <p14:creationId xmlns:p14="http://schemas.microsoft.com/office/powerpoint/2010/main" val="2345124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b="0" i="0" dirty="0">
                <a:solidFill>
                  <a:srgbClr val="171717"/>
                </a:solidFill>
                <a:effectLst/>
                <a:latin typeface="Segoe UI" panose="020B0502040204020203" pitchFamily="34" charset="0"/>
              </a:rPr>
              <a:t>The architecture uses resources spread across multiple zones to provide a high availability (HA) architecture for hosting an Infrastructure as a Service (IaaS) web application and SQL Server database. A zone-redundant application gateway routes traffic to virtual machines within the web tier. A zone-redundant load balancer routes traffic from the virtual machines in the web tier to the active SQL Server. In the case of a zonal failure, the application gateway will route to virtual machines in the other available zones.</a:t>
            </a:r>
          </a:p>
          <a:p>
            <a:pPr algn="l"/>
            <a:r>
              <a:rPr lang="en-IN" b="0" i="0" dirty="0">
                <a:solidFill>
                  <a:srgbClr val="171717"/>
                </a:solidFill>
                <a:effectLst/>
                <a:latin typeface="Segoe UI" panose="020B0502040204020203" pitchFamily="34" charset="0"/>
              </a:rPr>
              <a:t>If the active SQL Server becomes unavailable, either due to a zone failure or local failure, a passive SQL Server will become the active SQL Server. The zone-redundant load balancer will detect the failover of SQL Server and route traffic to the newly active SQL Server.</a:t>
            </a:r>
          </a:p>
        </p:txBody>
      </p:sp>
      <p:sp>
        <p:nvSpPr>
          <p:cNvPr id="4" name="Slide Number Placeholder 3"/>
          <p:cNvSpPr>
            <a:spLocks noGrp="1"/>
          </p:cNvSpPr>
          <p:nvPr>
            <p:ph type="sldNum" sz="quarter" idx="5"/>
          </p:nvPr>
        </p:nvSpPr>
        <p:spPr/>
        <p:txBody>
          <a:bodyPr/>
          <a:lstStyle/>
          <a:p>
            <a:fld id="{ED996846-AE39-468A-975A-8BF696CEE41E}" type="slidenum">
              <a:rPr lang="en-IN" smtClean="0"/>
              <a:t>16</a:t>
            </a:fld>
            <a:endParaRPr lang="en-IN"/>
          </a:p>
        </p:txBody>
      </p:sp>
    </p:spTree>
    <p:extLst>
      <p:ext uri="{BB962C8B-B14F-4D97-AF65-F5344CB8AC3E}">
        <p14:creationId xmlns:p14="http://schemas.microsoft.com/office/powerpoint/2010/main" val="10246962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dirty="0">
                <a:solidFill>
                  <a:srgbClr val="171717"/>
                </a:solidFill>
                <a:effectLst/>
                <a:latin typeface="Segoe UI" panose="020B0502040204020203" pitchFamily="34" charset="0"/>
              </a:rPr>
              <a:t>This reference architecture shows a set of proven practices for running an N-tier application in multiple Azure regions, in order to achieve availability and a robust disaster recovery infrastructure.</a:t>
            </a:r>
          </a:p>
          <a:p>
            <a:endParaRPr lang="en-IN" b="0" i="0" dirty="0">
              <a:solidFill>
                <a:srgbClr val="171717"/>
              </a:solidFill>
              <a:effectLst/>
              <a:latin typeface="Segoe UI" panose="020B0502040204020203" pitchFamily="34" charset="0"/>
            </a:endParaRPr>
          </a:p>
          <a:p>
            <a:pPr algn="l">
              <a:buFont typeface="Arial" panose="020B0604020202020204" pitchFamily="34" charset="0"/>
              <a:buChar char="•"/>
            </a:pPr>
            <a:r>
              <a:rPr lang="en-IN" b="1" i="0" dirty="0">
                <a:solidFill>
                  <a:srgbClr val="171717"/>
                </a:solidFill>
                <a:effectLst/>
                <a:latin typeface="Segoe UI" panose="020B0502040204020203" pitchFamily="34" charset="0"/>
              </a:rPr>
              <a:t>Primary and secondary regions</a:t>
            </a:r>
            <a:r>
              <a:rPr lang="en-IN" b="0" i="0" dirty="0">
                <a:solidFill>
                  <a:srgbClr val="171717"/>
                </a:solidFill>
                <a:effectLst/>
                <a:latin typeface="Segoe UI" panose="020B0502040204020203" pitchFamily="34" charset="0"/>
              </a:rPr>
              <a:t>. Use two regions to achieve higher availability. One is the primary region. The other region is for failover.</a:t>
            </a:r>
          </a:p>
          <a:p>
            <a:pPr algn="l">
              <a:buFont typeface="Arial" panose="020B0604020202020204" pitchFamily="34" charset="0"/>
              <a:buChar char="•"/>
            </a:pPr>
            <a:r>
              <a:rPr lang="en-IN" b="1" i="0" dirty="0">
                <a:solidFill>
                  <a:srgbClr val="171717"/>
                </a:solidFill>
                <a:effectLst/>
                <a:latin typeface="Segoe UI" panose="020B0502040204020203" pitchFamily="34" charset="0"/>
              </a:rPr>
              <a:t>Azure Traffic Manager</a:t>
            </a:r>
            <a:r>
              <a:rPr lang="en-IN" b="0" i="0" dirty="0">
                <a:solidFill>
                  <a:srgbClr val="171717"/>
                </a:solidFill>
                <a:effectLst/>
                <a:latin typeface="Segoe UI" panose="020B0502040204020203" pitchFamily="34" charset="0"/>
              </a:rPr>
              <a:t>. </a:t>
            </a:r>
            <a:r>
              <a:rPr lang="en-IN" b="0" i="0" u="none" strike="noStrike" dirty="0">
                <a:solidFill>
                  <a:srgbClr val="171717"/>
                </a:solidFill>
                <a:effectLst/>
                <a:latin typeface="Segoe UI" panose="020B0502040204020203" pitchFamily="34" charset="0"/>
                <a:hlinkClick r:id="rId3"/>
              </a:rPr>
              <a:t>Traffic Manager</a:t>
            </a:r>
            <a:r>
              <a:rPr lang="en-IN" b="0" i="0" dirty="0">
                <a:solidFill>
                  <a:srgbClr val="171717"/>
                </a:solidFill>
                <a:effectLst/>
                <a:latin typeface="Segoe UI" panose="020B0502040204020203" pitchFamily="34" charset="0"/>
              </a:rPr>
              <a:t> routes incoming requests to one of the regions. During normal operations, it routes requests to the primary region. If that region becomes unavailable, Traffic Manager fails over to the secondary region. For more information, see the section </a:t>
            </a:r>
            <a:r>
              <a:rPr lang="en-IN" b="0" i="0" u="none" strike="noStrike" dirty="0">
                <a:solidFill>
                  <a:srgbClr val="171717"/>
                </a:solidFill>
                <a:effectLst/>
                <a:latin typeface="Segoe UI" panose="020B0502040204020203" pitchFamily="34" charset="0"/>
                <a:hlinkClick r:id="rId4"/>
              </a:rPr>
              <a:t>Traffic Manager configuration</a:t>
            </a:r>
            <a:r>
              <a:rPr lang="en-IN" b="0" i="0" dirty="0">
                <a:solidFill>
                  <a:srgbClr val="171717"/>
                </a:solidFill>
                <a:effectLst/>
                <a:latin typeface="Segoe UI" panose="020B0502040204020203" pitchFamily="34" charset="0"/>
              </a:rPr>
              <a:t>.</a:t>
            </a:r>
          </a:p>
          <a:p>
            <a:pPr algn="l">
              <a:buFont typeface="Arial" panose="020B0604020202020204" pitchFamily="34" charset="0"/>
              <a:buChar char="•"/>
            </a:pPr>
            <a:r>
              <a:rPr lang="en-IN" b="1" i="0" dirty="0">
                <a:solidFill>
                  <a:srgbClr val="171717"/>
                </a:solidFill>
                <a:effectLst/>
                <a:latin typeface="Segoe UI" panose="020B0502040204020203" pitchFamily="34" charset="0"/>
              </a:rPr>
              <a:t>Resource groups</a:t>
            </a:r>
            <a:r>
              <a:rPr lang="en-IN" b="0" i="0" dirty="0">
                <a:solidFill>
                  <a:srgbClr val="171717"/>
                </a:solidFill>
                <a:effectLst/>
                <a:latin typeface="Segoe UI" panose="020B0502040204020203" pitchFamily="34" charset="0"/>
              </a:rPr>
              <a:t>. Create separate </a:t>
            </a:r>
            <a:r>
              <a:rPr lang="en-IN" b="0" i="0" u="none" strike="noStrike" dirty="0">
                <a:solidFill>
                  <a:srgbClr val="171717"/>
                </a:solidFill>
                <a:effectLst/>
                <a:latin typeface="Segoe UI" panose="020B0502040204020203" pitchFamily="34" charset="0"/>
                <a:hlinkClick r:id="rId5"/>
              </a:rPr>
              <a:t>resource groups</a:t>
            </a:r>
            <a:r>
              <a:rPr lang="en-IN" b="0" i="0" dirty="0">
                <a:solidFill>
                  <a:srgbClr val="171717"/>
                </a:solidFill>
                <a:effectLst/>
                <a:latin typeface="Segoe UI" panose="020B0502040204020203" pitchFamily="34" charset="0"/>
              </a:rPr>
              <a:t> for the primary region, the secondary region, and for Traffic Manager. This gives you the flexibility to manage each region as a single collection of resources. For example, you could redeploy one region, without taking down the other one. </a:t>
            </a:r>
            <a:r>
              <a:rPr lang="en-IN" b="0" i="0" u="none" strike="noStrike" dirty="0">
                <a:solidFill>
                  <a:srgbClr val="171717"/>
                </a:solidFill>
                <a:effectLst/>
                <a:latin typeface="Segoe UI" panose="020B0502040204020203" pitchFamily="34" charset="0"/>
                <a:hlinkClick r:id="rId6"/>
              </a:rPr>
              <a:t>Link the resource groups</a:t>
            </a:r>
            <a:r>
              <a:rPr lang="en-IN" b="0" i="0" dirty="0">
                <a:solidFill>
                  <a:srgbClr val="171717"/>
                </a:solidFill>
                <a:effectLst/>
                <a:latin typeface="Segoe UI" panose="020B0502040204020203" pitchFamily="34" charset="0"/>
              </a:rPr>
              <a:t>, so that you can run a query to list all the resources for the application.</a:t>
            </a:r>
          </a:p>
          <a:p>
            <a:pPr algn="l">
              <a:buFont typeface="Arial" panose="020B0604020202020204" pitchFamily="34" charset="0"/>
              <a:buChar char="•"/>
            </a:pPr>
            <a:r>
              <a:rPr lang="en-IN" b="1" i="0" dirty="0">
                <a:solidFill>
                  <a:srgbClr val="171717"/>
                </a:solidFill>
                <a:effectLst/>
                <a:latin typeface="Segoe UI" panose="020B0502040204020203" pitchFamily="34" charset="0"/>
              </a:rPr>
              <a:t>Virtual networks</a:t>
            </a:r>
            <a:r>
              <a:rPr lang="en-IN" b="0" i="0" dirty="0">
                <a:solidFill>
                  <a:srgbClr val="171717"/>
                </a:solidFill>
                <a:effectLst/>
                <a:latin typeface="Segoe UI" panose="020B0502040204020203" pitchFamily="34" charset="0"/>
              </a:rPr>
              <a:t>. Create a separate virtual network for each region. Make sure the address spaces do not overlap.</a:t>
            </a:r>
          </a:p>
          <a:p>
            <a:pPr algn="l">
              <a:buFont typeface="Arial" panose="020B0604020202020204" pitchFamily="34" charset="0"/>
              <a:buChar char="•"/>
            </a:pPr>
            <a:r>
              <a:rPr lang="en-IN" b="1" i="0" dirty="0">
                <a:solidFill>
                  <a:srgbClr val="171717"/>
                </a:solidFill>
                <a:effectLst/>
                <a:latin typeface="Segoe UI" panose="020B0502040204020203" pitchFamily="34" charset="0"/>
              </a:rPr>
              <a:t>SQL Server Always On Availability Group</a:t>
            </a:r>
            <a:r>
              <a:rPr lang="en-IN" b="0" i="0" dirty="0">
                <a:solidFill>
                  <a:srgbClr val="171717"/>
                </a:solidFill>
                <a:effectLst/>
                <a:latin typeface="Segoe UI" panose="020B0502040204020203" pitchFamily="34" charset="0"/>
              </a:rPr>
              <a:t>. If you are using SQL Server, we recommend </a:t>
            </a:r>
            <a:r>
              <a:rPr lang="en-IN" b="0" i="0" u="none" strike="noStrike" dirty="0">
                <a:solidFill>
                  <a:srgbClr val="171717"/>
                </a:solidFill>
                <a:effectLst/>
                <a:latin typeface="Segoe UI" panose="020B0502040204020203" pitchFamily="34" charset="0"/>
                <a:hlinkClick r:id="rId7"/>
              </a:rPr>
              <a:t>SQL Always On Availability Groups</a:t>
            </a:r>
            <a:r>
              <a:rPr lang="en-IN" b="0" i="0" dirty="0">
                <a:solidFill>
                  <a:srgbClr val="171717"/>
                </a:solidFill>
                <a:effectLst/>
                <a:latin typeface="Segoe UI" panose="020B0502040204020203" pitchFamily="34" charset="0"/>
              </a:rPr>
              <a:t> for high availability. Create a single availability group that includes the SQL Server instances in both regions.</a:t>
            </a:r>
          </a:p>
          <a:p>
            <a:endParaRPr lang="en-IN" b="0" i="0" dirty="0">
              <a:solidFill>
                <a:srgbClr val="171717"/>
              </a:solidFill>
              <a:effectLst/>
              <a:latin typeface="Segoe UI" panose="020B0502040204020203" pitchFamily="34" charset="0"/>
            </a:endParaRPr>
          </a:p>
          <a:p>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17</a:t>
            </a:fld>
            <a:endParaRPr lang="en-IN"/>
          </a:p>
        </p:txBody>
      </p:sp>
    </p:spTree>
    <p:extLst>
      <p:ext uri="{BB962C8B-B14F-4D97-AF65-F5344CB8AC3E}">
        <p14:creationId xmlns:p14="http://schemas.microsoft.com/office/powerpoint/2010/main" val="816670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dirty="0">
                <a:solidFill>
                  <a:srgbClr val="171717"/>
                </a:solidFill>
                <a:effectLst/>
                <a:latin typeface="Segoe UI" panose="020B0502040204020203" pitchFamily="34" charset="0"/>
              </a:rPr>
              <a:t>This reference architecture is applicable to any industry that intends to serve web workloads and needs to deploy resilient multitier applications in multiple Azure regions, in order to achieve availability and a robust disaster recovery infrastructure. In this reference architecture, Azure Traffic Manager performs the global load balancing of web traffic across Azure regions, which have a regional load balancer based on Azure Application Gateway. This combination gets you the benefits of Traffic Manager many routing rules and Application Gateway’s capabilities such as WAF, TLS termination, path-based routing, cookie-based session affinity among others. In this scenario, the application consists of three layers.</a:t>
            </a:r>
          </a:p>
          <a:p>
            <a:endParaRPr lang="en-IN" b="0" i="0" dirty="0">
              <a:solidFill>
                <a:srgbClr val="171717"/>
              </a:solidFill>
              <a:effectLst/>
              <a:latin typeface="Segoe UI" panose="020B0502040204020203" pitchFamily="34" charset="0"/>
            </a:endParaRPr>
          </a:p>
          <a:p>
            <a:endParaRPr lang="en-IN"/>
          </a:p>
        </p:txBody>
      </p:sp>
      <p:sp>
        <p:nvSpPr>
          <p:cNvPr id="4" name="Slide Number Placeholder 3"/>
          <p:cNvSpPr>
            <a:spLocks noGrp="1"/>
          </p:cNvSpPr>
          <p:nvPr>
            <p:ph type="sldNum" sz="quarter" idx="5"/>
          </p:nvPr>
        </p:nvSpPr>
        <p:spPr/>
        <p:txBody>
          <a:bodyPr/>
          <a:lstStyle/>
          <a:p>
            <a:fld id="{ED996846-AE39-468A-975A-8BF696CEE41E}" type="slidenum">
              <a:rPr lang="en-IN" smtClean="0"/>
              <a:t>18</a:t>
            </a:fld>
            <a:endParaRPr lang="en-IN"/>
          </a:p>
        </p:txBody>
      </p:sp>
    </p:spTree>
    <p:extLst>
      <p:ext uri="{BB962C8B-B14F-4D97-AF65-F5344CB8AC3E}">
        <p14:creationId xmlns:p14="http://schemas.microsoft.com/office/powerpoint/2010/main" val="13684207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sz="1800" b="0" i="0" u="none" strike="noStrike" baseline="0" dirty="0">
                <a:latin typeface="SegoeUI"/>
              </a:rPr>
              <a:t>In traditional application development, there has been a focus on reducing mean time between failures (MTBF). Effort was spent trying to prevent the system from failing. In cloud computing, a different mindset is required, due to several factors: Distributed systems are complex, and a failure at one point can potentially cascade throughout the system. Costs for cloud environments are kept low through the use of commodity hardware, so occasional hardware failures must be expected. Applications often depend on external services, which may become temporarily unavailable or throttle high-volume users. Today’s users expect an application to be available 24/7 without ever going offline.</a:t>
            </a:r>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20</a:t>
            </a:fld>
            <a:endParaRPr lang="en-IN"/>
          </a:p>
        </p:txBody>
      </p:sp>
    </p:spTree>
    <p:extLst>
      <p:ext uri="{BB962C8B-B14F-4D97-AF65-F5344CB8AC3E}">
        <p14:creationId xmlns:p14="http://schemas.microsoft.com/office/powerpoint/2010/main" val="1564145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800" b="0" i="0" u="none" strike="noStrike" baseline="0" dirty="0">
                <a:solidFill>
                  <a:srgbClr val="000000"/>
                </a:solidFill>
                <a:latin typeface="Segoe Pro"/>
              </a:rPr>
              <a:t>Despite all the investments Microsoft puts into making the platform reliable, apps can suffer from downtime because of unplanned events such as power failures, data corruption, ransomware attacks, as well as fires or natural disasters. The graphic below illustrates key Azure service offerings for various types of failures that can occur </a:t>
            </a:r>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21</a:t>
            </a:fld>
            <a:endParaRPr lang="en-IN"/>
          </a:p>
        </p:txBody>
      </p:sp>
    </p:spTree>
    <p:extLst>
      <p:ext uri="{BB962C8B-B14F-4D97-AF65-F5344CB8AC3E}">
        <p14:creationId xmlns:p14="http://schemas.microsoft.com/office/powerpoint/2010/main" val="37302502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800" b="0" i="0" u="none" strike="noStrike" baseline="0" dirty="0">
                <a:solidFill>
                  <a:srgbClr val="000000"/>
                </a:solidFill>
                <a:latin typeface="Segoe Pro"/>
              </a:rPr>
              <a:t>Despite all the investments Microsoft puts into making the platform reliable, apps can suffer from downtime because of unplanned events such as power failures, data corruption, ransomware attacks, as well as fires or natural disasters. The graphic below illustrates key Azure service offerings for various types of failures that can occur </a:t>
            </a:r>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22</a:t>
            </a:fld>
            <a:endParaRPr lang="en-IN"/>
          </a:p>
        </p:txBody>
      </p:sp>
    </p:spTree>
    <p:extLst>
      <p:ext uri="{BB962C8B-B14F-4D97-AF65-F5344CB8AC3E}">
        <p14:creationId xmlns:p14="http://schemas.microsoft.com/office/powerpoint/2010/main" val="23531499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0" u="none" strike="noStrike" baseline="0" dirty="0">
                <a:solidFill>
                  <a:srgbClr val="000000"/>
                </a:solidFill>
                <a:latin typeface="Segoe Pro"/>
              </a:rPr>
              <a:t>Hardware failure </a:t>
            </a:r>
            <a:r>
              <a:rPr lang="en-IN" sz="1800" b="0" i="0" u="none" strike="noStrike" baseline="0" dirty="0">
                <a:solidFill>
                  <a:srgbClr val="000000"/>
                </a:solidFill>
                <a:latin typeface="Segoe Pro"/>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baseline="0" dirty="0">
                <a:solidFill>
                  <a:srgbClr val="000000"/>
                </a:solidFill>
                <a:latin typeface="Segoe Pro"/>
              </a:rPr>
              <a:t>Build redundancy by deploying two or more instances in an Availability Set within a datacenter.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0" u="none" strike="noStrike" baseline="0" dirty="0">
                <a:solidFill>
                  <a:srgbClr val="000000"/>
                </a:solidFill>
                <a:latin typeface="Segoe Pro"/>
              </a:rPr>
              <a:t>Datacenter failure </a:t>
            </a:r>
            <a:r>
              <a:rPr lang="en-IN" sz="1800" b="0" i="0" u="none" strike="noStrike" baseline="0" dirty="0">
                <a:solidFill>
                  <a:srgbClr val="000000"/>
                </a:solidFill>
                <a:latin typeface="Segoe Pro"/>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baseline="0" dirty="0">
                <a:solidFill>
                  <a:srgbClr val="000000"/>
                </a:solidFill>
                <a:latin typeface="Segoe Pro"/>
              </a:rPr>
              <a:t>Operate ready-to-use templates to deploy another instance using backup copies (if required) in another availability zone. Test templates by deploying VMs into a test subnet or a test virtual network in another zone.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0" u="none" strike="noStrike" baseline="0" dirty="0">
                <a:solidFill>
                  <a:srgbClr val="000000"/>
                </a:solidFill>
                <a:latin typeface="Segoe Pro"/>
              </a:rPr>
              <a:t>Regional failure </a:t>
            </a:r>
            <a:r>
              <a:rPr lang="en-IN" sz="1800" b="0" i="0" u="none" strike="noStrike" baseline="0" dirty="0">
                <a:solidFill>
                  <a:srgbClr val="000000"/>
                </a:solidFill>
                <a:latin typeface="Segoe Pro"/>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baseline="0" dirty="0">
                <a:solidFill>
                  <a:srgbClr val="000000"/>
                </a:solidFill>
                <a:latin typeface="Segoe Pro"/>
              </a:rPr>
              <a:t>Use Azure Site Recovery to replicate the database VM. Test the disaster recovery using test failover and Azure Site Recovery plans. Perform a disaster recovery failover in the event of an extended outage in the source region.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b="0" i="0" u="none" strike="noStrike" baseline="0" dirty="0">
              <a:solidFill>
                <a:srgbClr val="000000"/>
              </a:solidFill>
              <a:latin typeface="Segoe 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0" u="none" strike="noStrike" baseline="0" dirty="0">
                <a:solidFill>
                  <a:srgbClr val="000000"/>
                </a:solidFill>
                <a:latin typeface="Segoe Pro"/>
              </a:rPr>
              <a:t>Heavy load </a:t>
            </a:r>
            <a:r>
              <a:rPr lang="en-IN" sz="1800" b="0" i="0" u="none" strike="noStrike" baseline="0" dirty="0">
                <a:solidFill>
                  <a:srgbClr val="000000"/>
                </a:solidFill>
                <a:latin typeface="Segoe Pro"/>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baseline="0" dirty="0">
                <a:solidFill>
                  <a:srgbClr val="000000"/>
                </a:solidFill>
                <a:latin typeface="Segoe Pro"/>
              </a:rPr>
              <a:t>Use monitoring tools to identify load surges on the VM. Increase the size of the VM or scale up by adding more instances.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0" u="none" strike="noStrike" baseline="0" dirty="0">
                <a:solidFill>
                  <a:srgbClr val="000000"/>
                </a:solidFill>
                <a:latin typeface="Segoe Pro"/>
              </a:rPr>
              <a:t>Accidental data deletion or corruption </a:t>
            </a:r>
            <a:r>
              <a:rPr lang="en-IN" sz="1800" b="0" i="0" u="none" strike="noStrike" baseline="0" dirty="0">
                <a:solidFill>
                  <a:srgbClr val="000000"/>
                </a:solidFill>
                <a:latin typeface="Segoe Pro"/>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baseline="0" dirty="0">
                <a:solidFill>
                  <a:srgbClr val="000000"/>
                </a:solidFill>
                <a:latin typeface="Segoe Pro"/>
              </a:rPr>
              <a:t>Use Azure Backup to back up VMs. Test data recovery by restoring files, disks, VMs, or SQL databases. Restore data if an accidental deletion occurs.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b="0" i="0" u="none" strike="noStrike" baseline="0" dirty="0">
              <a:solidFill>
                <a:srgbClr val="000000"/>
              </a:solidFill>
              <a:latin typeface="Segoe 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0" u="none" strike="noStrike" baseline="0" dirty="0">
                <a:solidFill>
                  <a:srgbClr val="000000"/>
                </a:solidFill>
                <a:latin typeface="Segoe Pro"/>
              </a:rPr>
              <a:t>Application deployment failure </a:t>
            </a:r>
            <a:r>
              <a:rPr lang="en-IN" sz="1800" b="0" i="0" u="none" strike="noStrike" baseline="0" dirty="0">
                <a:solidFill>
                  <a:srgbClr val="000000"/>
                </a:solidFill>
                <a:latin typeface="Segoe Pro"/>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baseline="0" dirty="0">
                <a:solidFill>
                  <a:srgbClr val="000000"/>
                </a:solidFill>
                <a:latin typeface="Segoe Pro"/>
              </a:rPr>
              <a:t>Use automation scripts to deploy updates. If an issue is observed during the update process or after the update, roll back to the previous version with an automated script.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baseline="0" dirty="0">
                <a:solidFill>
                  <a:srgbClr val="000000"/>
                </a:solidFill>
                <a:latin typeface="Segoe Pro"/>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b="0" i="0" u="none" strike="noStrike" baseline="0" dirty="0">
              <a:solidFill>
                <a:srgbClr val="000000"/>
              </a:solidFill>
              <a:latin typeface="Segoe Pr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b="0" i="0" u="none" strike="noStrike" baseline="0" dirty="0">
              <a:solidFill>
                <a:srgbClr val="000000"/>
              </a:solidFill>
              <a:latin typeface="Segoe 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baseline="0" dirty="0">
                <a:solidFill>
                  <a:srgbClr val="000000"/>
                </a:solidFill>
                <a:latin typeface="Segoe Pro"/>
              </a:rPr>
              <a:t>	</a:t>
            </a:r>
          </a:p>
          <a:p>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23</a:t>
            </a:fld>
            <a:endParaRPr lang="en-IN"/>
          </a:p>
        </p:txBody>
      </p:sp>
    </p:spTree>
    <p:extLst>
      <p:ext uri="{BB962C8B-B14F-4D97-AF65-F5344CB8AC3E}">
        <p14:creationId xmlns:p14="http://schemas.microsoft.com/office/powerpoint/2010/main" val="4110106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2</a:t>
            </a:fld>
            <a:endParaRPr lang="en-IN"/>
          </a:p>
        </p:txBody>
      </p:sp>
    </p:spTree>
    <p:extLst>
      <p:ext uri="{BB962C8B-B14F-4D97-AF65-F5344CB8AC3E}">
        <p14:creationId xmlns:p14="http://schemas.microsoft.com/office/powerpoint/2010/main" val="39907227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0" u="none" strike="noStrike" baseline="0" dirty="0">
                <a:solidFill>
                  <a:srgbClr val="000000"/>
                </a:solidFill>
                <a:latin typeface="Segoe Pro"/>
              </a:rPr>
              <a:t>Hardware failure </a:t>
            </a:r>
            <a:r>
              <a:rPr lang="en-IN" sz="1800" b="0" i="0" u="none" strike="noStrike" baseline="0" dirty="0">
                <a:solidFill>
                  <a:srgbClr val="000000"/>
                </a:solidFill>
                <a:latin typeface="Segoe Pro"/>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baseline="0" dirty="0">
                <a:solidFill>
                  <a:srgbClr val="000000"/>
                </a:solidFill>
                <a:latin typeface="Segoe Pro"/>
              </a:rPr>
              <a:t>Build redundancy by deploying two or more VM instances across availability zones within a region.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b="1" i="0" u="none" strike="noStrike" baseline="0" dirty="0">
              <a:solidFill>
                <a:srgbClr val="000000"/>
              </a:solidFill>
              <a:latin typeface="Segoe 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0" u="none" strike="noStrike" baseline="0" dirty="0">
                <a:solidFill>
                  <a:srgbClr val="000000"/>
                </a:solidFill>
                <a:latin typeface="Segoe Pro"/>
              </a:rPr>
              <a:t>Datacenter failure </a:t>
            </a:r>
            <a:r>
              <a:rPr lang="en-IN" sz="1800" b="0" i="0" u="none" strike="noStrike" baseline="0" dirty="0">
                <a:solidFill>
                  <a:srgbClr val="000000"/>
                </a:solidFill>
                <a:latin typeface="Segoe Pro"/>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baseline="0" dirty="0">
                <a:solidFill>
                  <a:srgbClr val="000000"/>
                </a:solidFill>
                <a:latin typeface="Segoe Pro"/>
              </a:rPr>
              <a:t>Build redundancy by deploying two or more VM instances across availability zones within a region.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b="1" i="0" u="none" strike="noStrike" baseline="0" dirty="0">
              <a:solidFill>
                <a:srgbClr val="000000"/>
              </a:solidFill>
              <a:latin typeface="Segoe 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0" u="none" strike="noStrike" baseline="0" dirty="0">
                <a:solidFill>
                  <a:srgbClr val="000000"/>
                </a:solidFill>
                <a:latin typeface="Segoe Pro"/>
              </a:rPr>
              <a:t>Regional failure </a:t>
            </a:r>
            <a:r>
              <a:rPr lang="en-IN" sz="1800" b="0" i="0" u="none" strike="noStrike" baseline="0" dirty="0">
                <a:solidFill>
                  <a:srgbClr val="000000"/>
                </a:solidFill>
                <a:latin typeface="Segoe Pro"/>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baseline="0" dirty="0">
                <a:solidFill>
                  <a:srgbClr val="000000"/>
                </a:solidFill>
                <a:latin typeface="Segoe Pro"/>
              </a:rPr>
              <a:t>Use Azure Site Recovery to replicate all VMs in the web tier and middle tier. Use </a:t>
            </a:r>
            <a:r>
              <a:rPr lang="en-IN" sz="1800" b="0" i="0" u="sng" strike="noStrike" baseline="0" dirty="0">
                <a:solidFill>
                  <a:srgbClr val="000000"/>
                </a:solidFill>
                <a:latin typeface="Segoe Pro"/>
              </a:rPr>
              <a:t>global data distribution </a:t>
            </a:r>
            <a:r>
              <a:rPr lang="en-IN" sz="1800" b="0" i="0" u="none" strike="noStrike" baseline="0" dirty="0">
                <a:solidFill>
                  <a:srgbClr val="000000"/>
                </a:solidFill>
                <a:latin typeface="Segoe Pro"/>
              </a:rPr>
              <a:t>with Cosmos DB. Test the disaster recovery of the complete application (including Cosmos DB failover). Perform disaster recovery failover in the event of an extended outage in a source region.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b="0" i="0" u="none" strike="noStrike" baseline="0" dirty="0">
              <a:solidFill>
                <a:srgbClr val="000000"/>
              </a:solidFill>
              <a:latin typeface="Segoe 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0" u="none" strike="noStrike" baseline="0" dirty="0">
                <a:solidFill>
                  <a:srgbClr val="000000"/>
                </a:solidFill>
                <a:latin typeface="Segoe Pro"/>
              </a:rPr>
              <a:t>Heavy load </a:t>
            </a:r>
            <a:r>
              <a:rPr lang="en-IN" sz="1800" b="0" i="0" u="none" strike="noStrike" baseline="0" dirty="0">
                <a:solidFill>
                  <a:srgbClr val="000000"/>
                </a:solidFill>
                <a:latin typeface="Segoe Pro"/>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baseline="0" dirty="0">
                <a:solidFill>
                  <a:srgbClr val="000000"/>
                </a:solidFill>
                <a:latin typeface="Segoe Pro"/>
              </a:rPr>
              <a:t>Provision enough capacity into the application. Use tools to monitor the load and add more instances that automatically use scripts if the threshold (for example, 70 percent) is reached.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b="0" i="0" u="none" strike="noStrike" baseline="0" dirty="0">
              <a:solidFill>
                <a:srgbClr val="000000"/>
              </a:solidFill>
              <a:latin typeface="Segoe 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0" u="none" strike="noStrike" baseline="0" dirty="0">
                <a:solidFill>
                  <a:srgbClr val="000000"/>
                </a:solidFill>
                <a:latin typeface="Segoe Pro"/>
              </a:rPr>
              <a:t>Accidental data deletion or corruption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baseline="0" dirty="0">
                <a:solidFill>
                  <a:srgbClr val="000000"/>
                </a:solidFill>
                <a:latin typeface="Segoe Pro"/>
              </a:rPr>
              <a:t> Use Azure Backup to back up all VMs and SQL databases. Test data recovery by restoring files, disks, VMs or SQL databases. Restore the data if an accidental deletion occurs.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b="0" i="0" u="none" strike="noStrike" baseline="0" dirty="0">
              <a:solidFill>
                <a:srgbClr val="000000"/>
              </a:solidFill>
              <a:latin typeface="Segoe 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0" u="none" strike="noStrike" baseline="0" dirty="0">
                <a:solidFill>
                  <a:srgbClr val="000000"/>
                </a:solidFill>
                <a:latin typeface="Segoe Pro"/>
              </a:rPr>
              <a:t>Application deployment failure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baseline="0" dirty="0">
                <a:solidFill>
                  <a:srgbClr val="000000"/>
                </a:solidFill>
                <a:latin typeface="Segoe Pro"/>
              </a:rPr>
              <a:t>Use safe deployment practices to roll out the updates to a minimal set of customers before deploying it widely. Use automation scripts to deploy updates with the automatic roll back capability built in if there’s an issue with the update deployment. Have alerts configured to send alarms if an issue occurs after an update deployment. If any occur, have the automated roll back script ready to execute.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baseline="0" dirty="0">
                <a:solidFill>
                  <a:srgbClr val="000000"/>
                </a:solidFill>
                <a:latin typeface="Segoe Pro"/>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baseline="0" dirty="0">
                <a:solidFill>
                  <a:srgbClr val="000000"/>
                </a:solidFill>
                <a:latin typeface="Segoe Pro"/>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baseline="0" dirty="0">
                <a:solidFill>
                  <a:srgbClr val="000000"/>
                </a:solidFill>
                <a:latin typeface="Segoe Pro"/>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baseline="0" dirty="0">
                <a:solidFill>
                  <a:srgbClr val="000000"/>
                </a:solidFill>
                <a:latin typeface="Segoe Pro"/>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baseline="0" dirty="0">
                <a:solidFill>
                  <a:srgbClr val="000000"/>
                </a:solidFill>
                <a:latin typeface="Segoe Pro"/>
              </a:rPr>
              <a:t>	</a:t>
            </a:r>
          </a:p>
          <a:p>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24</a:t>
            </a:fld>
            <a:endParaRPr lang="en-IN"/>
          </a:p>
        </p:txBody>
      </p:sp>
    </p:spTree>
    <p:extLst>
      <p:ext uri="{BB962C8B-B14F-4D97-AF65-F5344CB8AC3E}">
        <p14:creationId xmlns:p14="http://schemas.microsoft.com/office/powerpoint/2010/main" val="31897017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0" i="0" dirty="0">
                <a:solidFill>
                  <a:srgbClr val="171717"/>
                </a:solidFill>
                <a:effectLst/>
                <a:latin typeface="Segoe UI" panose="020B0502040204020203" pitchFamily="34" charset="0"/>
              </a:rPr>
              <a:t>These workloads include online transaction processing (OLTP) and online analytical processing (OLAP). Data in OLTP systems is typically relational data with a predefined schema and a set of constraints to maintain referential integrity. Often, data from multiple sources in the organization may be consolidated into a data warehouse, using an ETL process to move and transform the source data.</a:t>
            </a:r>
            <a:endParaRPr lang="en-IN" dirty="0"/>
          </a:p>
          <a:p>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26</a:t>
            </a:fld>
            <a:endParaRPr lang="en-IN"/>
          </a:p>
        </p:txBody>
      </p:sp>
    </p:spTree>
    <p:extLst>
      <p:ext uri="{BB962C8B-B14F-4D97-AF65-F5344CB8AC3E}">
        <p14:creationId xmlns:p14="http://schemas.microsoft.com/office/powerpoint/2010/main" val="39663687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i="0" dirty="0">
                <a:solidFill>
                  <a:srgbClr val="171717"/>
                </a:solidFill>
                <a:effectLst/>
                <a:latin typeface="Segoe UI" panose="020B0502040204020203" pitchFamily="34" charset="0"/>
              </a:rPr>
              <a:t>Big data solutions</a:t>
            </a:r>
            <a:r>
              <a:rPr lang="en-IN" b="0" i="0" dirty="0">
                <a:solidFill>
                  <a:srgbClr val="171717"/>
                </a:solidFill>
                <a:effectLst/>
                <a:latin typeface="Segoe UI" panose="020B0502040204020203" pitchFamily="34" charset="0"/>
              </a:rPr>
              <a:t>. A big data architecture is designed to handle the ingestion, processing, and analysis of data that is too large or complex for traditional database systems. The data may be processed in batch or in real time. Big data solutions typically involve a large amount of non-relational data, such as key-value data, JSON documents, or time series data. Often traditional RDBMS systems are not well-suited to store this type of data. The term </a:t>
            </a:r>
            <a:r>
              <a:rPr lang="en-IN" b="0" i="1" dirty="0">
                <a:solidFill>
                  <a:srgbClr val="171717"/>
                </a:solidFill>
                <a:effectLst/>
                <a:latin typeface="Segoe UI" panose="020B0502040204020203" pitchFamily="34" charset="0"/>
              </a:rPr>
              <a:t>NoSQL</a:t>
            </a:r>
            <a:r>
              <a:rPr lang="en-IN" b="0" i="0" dirty="0">
                <a:solidFill>
                  <a:srgbClr val="171717"/>
                </a:solidFill>
                <a:effectLst/>
                <a:latin typeface="Segoe UI" panose="020B0502040204020203" pitchFamily="34" charset="0"/>
              </a:rPr>
              <a:t> refers to a family of databases designed to hold non-relational data. The term isn't quite accurate, because many non-relational data stores support SQL compatible queries. The term </a:t>
            </a:r>
            <a:r>
              <a:rPr lang="en-IN" b="0" i="1" dirty="0">
                <a:solidFill>
                  <a:srgbClr val="171717"/>
                </a:solidFill>
                <a:effectLst/>
                <a:latin typeface="Segoe UI" panose="020B0502040204020203" pitchFamily="34" charset="0"/>
              </a:rPr>
              <a:t>NoSQL</a:t>
            </a:r>
            <a:r>
              <a:rPr lang="en-IN" b="0" i="0" dirty="0">
                <a:solidFill>
                  <a:srgbClr val="171717"/>
                </a:solidFill>
                <a:effectLst/>
                <a:latin typeface="Segoe UI" panose="020B0502040204020203" pitchFamily="34" charset="0"/>
              </a:rPr>
              <a:t> stands for "Not only SQL".</a:t>
            </a:r>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27</a:t>
            </a:fld>
            <a:endParaRPr lang="en-IN"/>
          </a:p>
        </p:txBody>
      </p:sp>
    </p:spTree>
    <p:extLst>
      <p:ext uri="{BB962C8B-B14F-4D97-AF65-F5344CB8AC3E}">
        <p14:creationId xmlns:p14="http://schemas.microsoft.com/office/powerpoint/2010/main" val="27645677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800"/>
              </a:spcAft>
            </a:pPr>
            <a:r>
              <a:rPr lang="en-US" dirty="0">
                <a:latin typeface="+mn-lt"/>
                <a:cs typeface="Segoe UI Light" panose="020B0502040204020203" pitchFamily="34" charset="0"/>
              </a:rPr>
              <a:t>Structured and unstructured data</a:t>
            </a:r>
          </a:p>
          <a:p>
            <a:pPr>
              <a:spcAft>
                <a:spcPts val="1800"/>
              </a:spcAft>
            </a:pPr>
            <a:r>
              <a:rPr lang="en-US" dirty="0">
                <a:latin typeface="+mn-lt"/>
                <a:cs typeface="Segoe UI Light" panose="020B0502040204020203" pitchFamily="34" charset="0"/>
              </a:rPr>
              <a:t>Hyperscale repository for big data analytic workloads</a:t>
            </a:r>
          </a:p>
          <a:p>
            <a:pPr>
              <a:spcAft>
                <a:spcPts val="1800"/>
              </a:spcAft>
            </a:pPr>
            <a:r>
              <a:rPr lang="en-US" dirty="0">
                <a:latin typeface="+mn-lt"/>
                <a:cs typeface="Segoe UI Light" panose="020B0502040204020203" pitchFamily="34" charset="0"/>
              </a:rPr>
              <a:t>No limits on account sizes, file sizes, or the amount of data</a:t>
            </a:r>
          </a:p>
          <a:p>
            <a:pPr>
              <a:spcAft>
                <a:spcPts val="1800"/>
              </a:spcAft>
            </a:pPr>
            <a:r>
              <a:rPr lang="en-US" dirty="0">
                <a:latin typeface="+mn-lt"/>
                <a:cs typeface="Segoe UI Light" panose="020B0502040204020203" pitchFamily="34" charset="0"/>
              </a:rPr>
              <a:t>Hadoop accessed (available through HDInsight) using </a:t>
            </a:r>
            <a:r>
              <a:rPr lang="en-US" dirty="0" err="1">
                <a:latin typeface="+mn-lt"/>
                <a:cs typeface="Segoe UI Light" panose="020B0502040204020203" pitchFamily="34" charset="0"/>
              </a:rPr>
              <a:t>WebHDFS</a:t>
            </a:r>
            <a:r>
              <a:rPr lang="en-US" dirty="0">
                <a:latin typeface="+mn-lt"/>
                <a:cs typeface="Segoe UI Light" panose="020B0502040204020203" pitchFamily="34" charset="0"/>
              </a:rPr>
              <a:t>-compatible REST APIs</a:t>
            </a:r>
          </a:p>
          <a:p>
            <a:pPr>
              <a:lnSpc>
                <a:spcPct val="100000"/>
              </a:lnSpc>
              <a:spcAft>
                <a:spcPts val="600"/>
              </a:spcAft>
            </a:pPr>
            <a:endParaRPr lang="en-US" sz="1200" dirty="0">
              <a:latin typeface="Segoe UI Light" panose="020B0502040204020203" pitchFamily="34" charset="0"/>
              <a:cs typeface="Segoe UI Light" panose="020B0502040204020203" pitchFamily="34" charset="0"/>
            </a:endParaRPr>
          </a:p>
          <a:p>
            <a:pPr>
              <a:lnSpc>
                <a:spcPct val="100000"/>
              </a:lnSpc>
              <a:spcAft>
                <a:spcPts val="600"/>
              </a:spcAft>
            </a:pPr>
            <a:endParaRPr lang="en-US" sz="1200" dirty="0">
              <a:latin typeface="Segoe UI Light" panose="020B0502040204020203" pitchFamily="34" charset="0"/>
              <a:cs typeface="Segoe UI Light" panose="020B0502040204020203" pitchFamily="34" charset="0"/>
            </a:endParaRPr>
          </a:p>
          <a:p>
            <a:pPr>
              <a:lnSpc>
                <a:spcPct val="100000"/>
              </a:lnSpc>
              <a:spcAft>
                <a:spcPts val="600"/>
              </a:spcAft>
            </a:pPr>
            <a:r>
              <a:rPr lang="en-US" sz="1200" dirty="0">
                <a:latin typeface="Segoe UI Light" panose="020B0502040204020203" pitchFamily="34" charset="0"/>
                <a:cs typeface="Segoe UI Light" panose="020B0502040204020203" pitchFamily="34" charset="0"/>
              </a:rPr>
              <a:t>Data Lake is a large repository that stores both structured and unstructured data.</a:t>
            </a:r>
          </a:p>
          <a:p>
            <a:pPr>
              <a:lnSpc>
                <a:spcPct val="100000"/>
              </a:lnSpc>
              <a:spcAft>
                <a:spcPts val="600"/>
              </a:spcAft>
            </a:pPr>
            <a:r>
              <a:rPr lang="en-US" sz="1200" dirty="0">
                <a:latin typeface="Segoe UI Light" panose="020B0502040204020203" pitchFamily="34" charset="0"/>
                <a:cs typeface="Segoe UI Light" panose="020B0502040204020203" pitchFamily="34" charset="0"/>
              </a:rPr>
              <a:t>An enterprise-wide hyperscale repository for big data analytic workloads.</a:t>
            </a:r>
          </a:p>
          <a:p>
            <a:pPr>
              <a:lnSpc>
                <a:spcPct val="100000"/>
              </a:lnSpc>
              <a:spcAft>
                <a:spcPts val="600"/>
              </a:spcAft>
            </a:pPr>
            <a:r>
              <a:rPr lang="en-US" sz="1200" dirty="0">
                <a:latin typeface="Segoe UI Light" panose="020B0502040204020203" pitchFamily="34" charset="0"/>
                <a:cs typeface="Segoe UI Light" panose="020B0502040204020203" pitchFamily="34" charset="0"/>
              </a:rPr>
              <a:t>Does not impose limits on account sizes, file sizes, or the amount of data that can be stored.</a:t>
            </a:r>
          </a:p>
          <a:p>
            <a:pPr>
              <a:lnSpc>
                <a:spcPct val="100000"/>
              </a:lnSpc>
              <a:spcAft>
                <a:spcPts val="600"/>
              </a:spcAft>
            </a:pPr>
            <a:r>
              <a:rPr lang="en-US" sz="1200" dirty="0">
                <a:latin typeface="Segoe UI Light" panose="020B0502040204020203" pitchFamily="34" charset="0"/>
                <a:cs typeface="Segoe UI Light" panose="020B0502040204020203" pitchFamily="34" charset="0"/>
              </a:rPr>
              <a:t>Can be accessed from Hadoop (available through HDInsight) using the </a:t>
            </a:r>
            <a:r>
              <a:rPr lang="en-US" sz="1200" dirty="0" err="1">
                <a:latin typeface="Segoe UI Light" panose="020B0502040204020203" pitchFamily="34" charset="0"/>
                <a:cs typeface="Segoe UI Light" panose="020B0502040204020203" pitchFamily="34" charset="0"/>
              </a:rPr>
              <a:t>WebHDFS</a:t>
            </a:r>
            <a:r>
              <a:rPr lang="en-US" sz="1200" dirty="0">
                <a:latin typeface="Segoe UI Light" panose="020B0502040204020203" pitchFamily="34" charset="0"/>
                <a:cs typeface="Segoe UI Light" panose="020B0502040204020203" pitchFamily="34" charset="0"/>
              </a:rPr>
              <a:t>-compatible REST APIs.</a:t>
            </a:r>
          </a:p>
          <a:p>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28</a:t>
            </a:fld>
            <a:endParaRPr lang="en-IN"/>
          </a:p>
        </p:txBody>
      </p:sp>
    </p:spTree>
    <p:extLst>
      <p:ext uri="{BB962C8B-B14F-4D97-AF65-F5344CB8AC3E}">
        <p14:creationId xmlns:p14="http://schemas.microsoft.com/office/powerpoint/2010/main" val="1725654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dirty="0">
                <a:solidFill>
                  <a:srgbClr val="171717"/>
                </a:solidFill>
                <a:effectLst/>
                <a:latin typeface="Segoe UI" panose="020B0502040204020203" pitchFamily="34" charset="0"/>
              </a:rPr>
              <a:t>An enterprise data warehouse lets you bring together all your data at any scale easily, and to get insights through analytical dashboards, operational reports, or advanced analytics for all your users.</a:t>
            </a:r>
          </a:p>
          <a:p>
            <a:endParaRPr lang="en-IN" b="0" i="0" dirty="0">
              <a:solidFill>
                <a:srgbClr val="171717"/>
              </a:solidFill>
              <a:effectLst/>
              <a:latin typeface="Segoe UI" panose="020B0502040204020203" pitchFamily="34" charset="0"/>
            </a:endParaRPr>
          </a:p>
          <a:p>
            <a:pPr algn="l">
              <a:buFont typeface="+mj-lt"/>
              <a:buAutoNum type="arabicPeriod"/>
            </a:pPr>
            <a:r>
              <a:rPr lang="en-IN" b="0" i="0" dirty="0">
                <a:solidFill>
                  <a:srgbClr val="171717"/>
                </a:solidFill>
                <a:effectLst/>
                <a:latin typeface="Segoe UI" panose="020B0502040204020203" pitchFamily="34" charset="0"/>
              </a:rPr>
              <a:t>Combine all your structured, unstructured and semi-structured data (logs, files, and media) using Azure Synapse Analytics Pipelines to Azure Blob Storage.</a:t>
            </a:r>
          </a:p>
          <a:p>
            <a:pPr algn="l">
              <a:buFont typeface="+mj-lt"/>
              <a:buAutoNum type="arabicPeriod"/>
            </a:pPr>
            <a:r>
              <a:rPr lang="en-IN" b="0" i="0" dirty="0">
                <a:solidFill>
                  <a:srgbClr val="171717"/>
                </a:solidFill>
                <a:effectLst/>
                <a:latin typeface="Segoe UI" panose="020B0502040204020203" pitchFamily="34" charset="0"/>
              </a:rPr>
              <a:t>Leverage data in Azure Blob Storage to perform scalable analytics with Azure Synapse Analytics Spark pool and achieve cleansed and transformed data.</a:t>
            </a:r>
          </a:p>
          <a:p>
            <a:pPr algn="l">
              <a:buFont typeface="+mj-lt"/>
              <a:buAutoNum type="arabicPeriod"/>
            </a:pPr>
            <a:r>
              <a:rPr lang="en-IN" b="0" i="0" dirty="0">
                <a:solidFill>
                  <a:srgbClr val="171717"/>
                </a:solidFill>
                <a:effectLst/>
                <a:latin typeface="Segoe UI" panose="020B0502040204020203" pitchFamily="34" charset="0"/>
              </a:rPr>
              <a:t>Cleansed and transformed data can be combined with existing structured data, creating one hub for all your data with Azure Synapse Analytics.</a:t>
            </a:r>
          </a:p>
          <a:p>
            <a:pPr algn="l">
              <a:buFont typeface="+mj-lt"/>
              <a:buAutoNum type="arabicPeriod"/>
            </a:pPr>
            <a:r>
              <a:rPr lang="en-IN" b="0" i="0" dirty="0">
                <a:solidFill>
                  <a:srgbClr val="171717"/>
                </a:solidFill>
                <a:effectLst/>
                <a:latin typeface="Segoe UI" panose="020B0502040204020203" pitchFamily="34" charset="0"/>
              </a:rPr>
              <a:t>Build operational reports and analytical dashboards on top of dedicated SQL pool to derive insights from the data, and use Azure Analysis Services to serve thousands of end users.</a:t>
            </a:r>
          </a:p>
          <a:p>
            <a:endParaRPr lang="en-IN" b="0" i="0" dirty="0">
              <a:solidFill>
                <a:srgbClr val="171717"/>
              </a:solidFill>
              <a:effectLst/>
              <a:latin typeface="Segoe UI" panose="020B0502040204020203" pitchFamily="34" charset="0"/>
            </a:endParaRPr>
          </a:p>
          <a:p>
            <a:endParaRPr lang="en-IN" dirty="0"/>
          </a:p>
          <a:p>
            <a:pPr algn="l">
              <a:buFont typeface="Arial" panose="020B0604020202020204" pitchFamily="34" charset="0"/>
              <a:buChar char="•"/>
            </a:pPr>
            <a:r>
              <a:rPr lang="en-IN" b="0" i="0" u="none" strike="noStrike" dirty="0">
                <a:solidFill>
                  <a:srgbClr val="171717"/>
                </a:solidFill>
                <a:effectLst/>
                <a:latin typeface="Segoe UI" panose="020B0502040204020203" pitchFamily="34" charset="0"/>
                <a:hlinkClick r:id="rId3"/>
              </a:rPr>
              <a:t>Azure Synapse Analytics</a:t>
            </a:r>
            <a:r>
              <a:rPr lang="en-IN" b="0" i="0" dirty="0">
                <a:solidFill>
                  <a:srgbClr val="171717"/>
                </a:solidFill>
                <a:effectLst/>
                <a:latin typeface="Segoe UI" panose="020B0502040204020203" pitchFamily="34" charset="0"/>
              </a:rPr>
              <a:t> is the fast, flexible, and trusted cloud data warehouse that lets you scale, compute, and store elastically and independently, with a massively parallel processing architecture.</a:t>
            </a:r>
          </a:p>
          <a:p>
            <a:pPr algn="l">
              <a:buFont typeface="Arial" panose="020B0604020202020204" pitchFamily="34" charset="0"/>
              <a:buChar char="•"/>
            </a:pPr>
            <a:r>
              <a:rPr lang="en-IN" b="0" i="0" u="none" strike="noStrike" dirty="0">
                <a:solidFill>
                  <a:srgbClr val="171717"/>
                </a:solidFill>
                <a:effectLst/>
                <a:latin typeface="Segoe UI" panose="020B0502040204020203" pitchFamily="34" charset="0"/>
                <a:hlinkClick r:id="rId4"/>
              </a:rPr>
              <a:t>Synapse Pipelines Documentation</a:t>
            </a:r>
            <a:r>
              <a:rPr lang="en-IN" b="0" i="0" dirty="0">
                <a:solidFill>
                  <a:srgbClr val="171717"/>
                </a:solidFill>
                <a:effectLst/>
                <a:latin typeface="Segoe UI" panose="020B0502040204020203" pitchFamily="34" charset="0"/>
              </a:rPr>
              <a:t> allows you to create, schedule and orchestrate your ETL/ELT workflows.</a:t>
            </a:r>
          </a:p>
          <a:p>
            <a:pPr algn="l">
              <a:buFont typeface="Arial" panose="020B0604020202020204" pitchFamily="34" charset="0"/>
              <a:buChar char="•"/>
            </a:pPr>
            <a:r>
              <a:rPr lang="en-IN" b="0" i="0" u="none" strike="noStrike" dirty="0">
                <a:solidFill>
                  <a:srgbClr val="171717"/>
                </a:solidFill>
                <a:effectLst/>
                <a:latin typeface="Segoe UI" panose="020B0502040204020203" pitchFamily="34" charset="0"/>
                <a:hlinkClick r:id="rId5"/>
              </a:rPr>
              <a:t>Azure Blob storage</a:t>
            </a:r>
            <a:r>
              <a:rPr lang="en-IN" b="0" i="0" dirty="0">
                <a:solidFill>
                  <a:srgbClr val="171717"/>
                </a:solidFill>
                <a:effectLst/>
                <a:latin typeface="Segoe UI" panose="020B0502040204020203" pitchFamily="34" charset="0"/>
              </a:rPr>
              <a:t> is a Massively scalable object storage for any type of unstructured data-images, videos, audio, documents, and more-easily and cost-effectively.</a:t>
            </a:r>
          </a:p>
          <a:p>
            <a:pPr algn="l">
              <a:buFont typeface="Arial" panose="020B0604020202020204" pitchFamily="34" charset="0"/>
              <a:buChar char="•"/>
            </a:pPr>
            <a:r>
              <a:rPr lang="en-IN" b="0" i="0" u="none" strike="noStrike" dirty="0">
                <a:solidFill>
                  <a:srgbClr val="171717"/>
                </a:solidFill>
                <a:effectLst/>
                <a:latin typeface="Segoe UI" panose="020B0502040204020203" pitchFamily="34" charset="0"/>
                <a:hlinkClick r:id="rId6"/>
              </a:rPr>
              <a:t>Azure Synapse Analytics Spark pools</a:t>
            </a:r>
            <a:r>
              <a:rPr lang="en-IN" b="0" i="0" dirty="0">
                <a:solidFill>
                  <a:srgbClr val="171717"/>
                </a:solidFill>
                <a:effectLst/>
                <a:latin typeface="Segoe UI" panose="020B0502040204020203" pitchFamily="34" charset="0"/>
              </a:rPr>
              <a:t> is a parallel processing framework that supports in-memory processing to boost the performance of big-data analytic applications.</a:t>
            </a:r>
          </a:p>
          <a:p>
            <a:pPr algn="l">
              <a:buFont typeface="Arial" panose="020B0604020202020204" pitchFamily="34" charset="0"/>
              <a:buChar char="•"/>
            </a:pPr>
            <a:r>
              <a:rPr lang="en-IN" b="0" i="0" u="none" strike="noStrike" dirty="0">
                <a:solidFill>
                  <a:srgbClr val="171717"/>
                </a:solidFill>
                <a:effectLst/>
                <a:latin typeface="Segoe UI" panose="020B0502040204020203" pitchFamily="34" charset="0"/>
                <a:hlinkClick r:id="rId7"/>
              </a:rPr>
              <a:t>Azure Analysis Services</a:t>
            </a:r>
            <a:r>
              <a:rPr lang="en-IN" b="0" i="0" dirty="0">
                <a:solidFill>
                  <a:srgbClr val="171717"/>
                </a:solidFill>
                <a:effectLst/>
                <a:latin typeface="Segoe UI" panose="020B0502040204020203" pitchFamily="34" charset="0"/>
              </a:rPr>
              <a:t> is an enterprise grade analytics as a service that lets you govern, deploy, test, and deliver your BI solution with confidence.</a:t>
            </a:r>
          </a:p>
          <a:p>
            <a:pPr algn="l">
              <a:buFont typeface="Arial" panose="020B0604020202020204" pitchFamily="34" charset="0"/>
              <a:buChar char="•"/>
            </a:pPr>
            <a:r>
              <a:rPr lang="en-IN" b="0" i="0" u="none" strike="noStrike" dirty="0">
                <a:solidFill>
                  <a:srgbClr val="171717"/>
                </a:solidFill>
                <a:effectLst/>
                <a:latin typeface="Segoe UI" panose="020B0502040204020203" pitchFamily="34" charset="0"/>
                <a:hlinkClick r:id="rId8"/>
              </a:rPr>
              <a:t>Power BI</a:t>
            </a:r>
            <a:r>
              <a:rPr lang="en-IN" b="0" i="0" dirty="0">
                <a:solidFill>
                  <a:srgbClr val="171717"/>
                </a:solidFill>
                <a:effectLst/>
                <a:latin typeface="Segoe UI" panose="020B0502040204020203" pitchFamily="34" charset="0"/>
              </a:rPr>
              <a:t> is a suite of business analytics tools that deliver insights throughout your organization. Connect to hundreds of data sources, simplify data prep, and drive ad hoc analysis. Produce beautiful reports, then publish them for your organization to consume on the web and across mobile devices.</a:t>
            </a:r>
          </a:p>
          <a:p>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29</a:t>
            </a:fld>
            <a:endParaRPr lang="en-IN"/>
          </a:p>
        </p:txBody>
      </p:sp>
    </p:spTree>
    <p:extLst>
      <p:ext uri="{BB962C8B-B14F-4D97-AF65-F5344CB8AC3E}">
        <p14:creationId xmlns:p14="http://schemas.microsoft.com/office/powerpoint/2010/main" val="18480611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dirty="0">
                <a:solidFill>
                  <a:srgbClr val="171717"/>
                </a:solidFill>
                <a:effectLst/>
                <a:latin typeface="Segoe UI" panose="020B0502040204020203" pitchFamily="34" charset="0"/>
              </a:rPr>
              <a:t>Transform your data into actionable insights using the best-in-class machine learning tools. This architecture allows you to combine any data at any scale, and to build and deploy custom machine learning models at scale.</a:t>
            </a:r>
          </a:p>
          <a:p>
            <a:pPr algn="l">
              <a:buFont typeface="+mj-lt"/>
              <a:buAutoNum type="arabicPeriod"/>
            </a:pPr>
            <a:r>
              <a:rPr lang="en-IN" b="0" i="0" dirty="0">
                <a:solidFill>
                  <a:srgbClr val="171717"/>
                </a:solidFill>
                <a:effectLst/>
                <a:latin typeface="Segoe UI" panose="020B0502040204020203" pitchFamily="34" charset="0"/>
              </a:rPr>
              <a:t>Bring together all your structured, unstructured and semi-structured data (logs, files, and media) using Synapse Pipelines to Azure Data Lake Storage.</a:t>
            </a:r>
          </a:p>
          <a:p>
            <a:pPr algn="l">
              <a:buFont typeface="+mj-lt"/>
              <a:buAutoNum type="arabicPeriod"/>
            </a:pPr>
            <a:r>
              <a:rPr lang="en-IN" b="0" i="0" dirty="0">
                <a:solidFill>
                  <a:srgbClr val="171717"/>
                </a:solidFill>
                <a:effectLst/>
                <a:latin typeface="Segoe UI" panose="020B0502040204020203" pitchFamily="34" charset="0"/>
              </a:rPr>
              <a:t>Use Apache Spark pools to clean and transform the structureless datasets and combine them with structured data from operational databases or data warehouses.</a:t>
            </a:r>
          </a:p>
          <a:p>
            <a:pPr algn="l">
              <a:buFont typeface="+mj-lt"/>
              <a:buAutoNum type="arabicPeriod"/>
            </a:pPr>
            <a:r>
              <a:rPr lang="en-IN" b="0" i="0" dirty="0">
                <a:solidFill>
                  <a:srgbClr val="171717"/>
                </a:solidFill>
                <a:effectLst/>
                <a:latin typeface="Segoe UI" panose="020B0502040204020203" pitchFamily="34" charset="0"/>
              </a:rPr>
              <a:t>Use scalable machine learning/deep learning techniques, to derive deeper insights from this data using Python, Scala or .NET, with notebook experiences in Apache Spark pool.</a:t>
            </a:r>
          </a:p>
          <a:p>
            <a:pPr algn="l">
              <a:buFont typeface="+mj-lt"/>
              <a:buAutoNum type="arabicPeriod"/>
            </a:pPr>
            <a:r>
              <a:rPr lang="en-IN" b="0" i="0" dirty="0">
                <a:solidFill>
                  <a:srgbClr val="171717"/>
                </a:solidFill>
                <a:effectLst/>
                <a:latin typeface="Segoe UI" panose="020B0502040204020203" pitchFamily="34" charset="0"/>
              </a:rPr>
              <a:t>Leverage Apache Spark pool and Synapse Pipelines in Azure Synapse Analytics to access and move data at scale.</a:t>
            </a:r>
          </a:p>
          <a:p>
            <a:pPr algn="l">
              <a:buFont typeface="+mj-lt"/>
              <a:buAutoNum type="arabicPeriod"/>
            </a:pPr>
            <a:r>
              <a:rPr lang="en-IN" b="0" i="0" dirty="0">
                <a:solidFill>
                  <a:srgbClr val="171717"/>
                </a:solidFill>
                <a:effectLst/>
                <a:latin typeface="Segoe UI" panose="020B0502040204020203" pitchFamily="34" charset="0"/>
              </a:rPr>
              <a:t>Query and report on data in </a:t>
            </a:r>
            <a:r>
              <a:rPr lang="en-IN" b="0" i="0" u="none" strike="noStrike" dirty="0">
                <a:solidFill>
                  <a:srgbClr val="171717"/>
                </a:solidFill>
                <a:effectLst/>
                <a:latin typeface="Segoe UI" panose="020B0502040204020203" pitchFamily="34" charset="0"/>
                <a:hlinkClick r:id="rId3"/>
              </a:rPr>
              <a:t>Power BI</a:t>
            </a:r>
            <a:r>
              <a:rPr lang="en-IN" b="0" i="0" dirty="0">
                <a:solidFill>
                  <a:srgbClr val="171717"/>
                </a:solidFill>
                <a:effectLst/>
                <a:latin typeface="Segoe UI" panose="020B0502040204020203" pitchFamily="34" charset="0"/>
              </a:rPr>
              <a:t>.</a:t>
            </a:r>
          </a:p>
          <a:p>
            <a:pPr algn="l">
              <a:buFont typeface="+mj-lt"/>
              <a:buAutoNum type="arabicPeriod"/>
            </a:pPr>
            <a:r>
              <a:rPr lang="en-IN" b="0" i="0" dirty="0">
                <a:solidFill>
                  <a:srgbClr val="171717"/>
                </a:solidFill>
                <a:effectLst/>
                <a:latin typeface="Segoe UI" panose="020B0502040204020203" pitchFamily="34" charset="0"/>
              </a:rPr>
              <a:t>Take the insights from Apache Spark pools to Cosmos DB to make them accessible through web and mobile apps.</a:t>
            </a:r>
          </a:p>
          <a:p>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30</a:t>
            </a:fld>
            <a:endParaRPr lang="en-IN"/>
          </a:p>
        </p:txBody>
      </p:sp>
    </p:spTree>
    <p:extLst>
      <p:ext uri="{BB962C8B-B14F-4D97-AF65-F5344CB8AC3E}">
        <p14:creationId xmlns:p14="http://schemas.microsoft.com/office/powerpoint/2010/main" val="9674765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dirty="0">
                <a:solidFill>
                  <a:srgbClr val="171717"/>
                </a:solidFill>
                <a:effectLst/>
                <a:latin typeface="Segoe UI" panose="020B0502040204020203" pitchFamily="34" charset="0"/>
              </a:rPr>
              <a:t>Get insights from live streaming data with ease. Capture data continuously from any IoT device, or logs from website clickstreams, and process it in near-real time.</a:t>
            </a:r>
          </a:p>
          <a:p>
            <a:pPr algn="l">
              <a:buFont typeface="+mj-lt"/>
              <a:buAutoNum type="arabicPeriod"/>
            </a:pPr>
            <a:r>
              <a:rPr lang="en-IN" b="0" i="0" dirty="0">
                <a:solidFill>
                  <a:srgbClr val="171717"/>
                </a:solidFill>
                <a:effectLst/>
                <a:latin typeface="Segoe UI" panose="020B0502040204020203" pitchFamily="34" charset="0"/>
              </a:rPr>
              <a:t>Easily ingest live streaming data for an application using Azure Event Hubs.</a:t>
            </a:r>
          </a:p>
          <a:p>
            <a:pPr algn="l">
              <a:buFont typeface="+mj-lt"/>
              <a:buAutoNum type="arabicPeriod"/>
            </a:pPr>
            <a:r>
              <a:rPr lang="en-IN" b="0" i="0" dirty="0">
                <a:solidFill>
                  <a:srgbClr val="171717"/>
                </a:solidFill>
                <a:effectLst/>
                <a:latin typeface="Segoe UI" panose="020B0502040204020203" pitchFamily="34" charset="0"/>
              </a:rPr>
              <a:t>Bring together all your structured data using Synapse Pipelines to Azure Blob Storage.</a:t>
            </a:r>
          </a:p>
          <a:p>
            <a:pPr algn="l">
              <a:buFont typeface="+mj-lt"/>
              <a:buAutoNum type="arabicPeriod"/>
            </a:pPr>
            <a:r>
              <a:rPr lang="en-IN" b="0" i="0" dirty="0">
                <a:solidFill>
                  <a:srgbClr val="171717"/>
                </a:solidFill>
                <a:effectLst/>
                <a:latin typeface="Segoe UI" panose="020B0502040204020203" pitchFamily="34" charset="0"/>
              </a:rPr>
              <a:t>Take advantage of Apache Spark pools to clean, transform, and analyze the streaming data, and combine it with structured data from operational databases or data warehouses.</a:t>
            </a:r>
          </a:p>
          <a:p>
            <a:pPr algn="l">
              <a:buFont typeface="+mj-lt"/>
              <a:buAutoNum type="arabicPeriod"/>
            </a:pPr>
            <a:r>
              <a:rPr lang="en-IN" b="0" i="0" dirty="0">
                <a:solidFill>
                  <a:srgbClr val="171717"/>
                </a:solidFill>
                <a:effectLst/>
                <a:latin typeface="Segoe UI" panose="020B0502040204020203" pitchFamily="34" charset="0"/>
              </a:rPr>
              <a:t>Use scalable machine learning/deep learning techniques, to derive deeper insights from this data, using Python, Scala, or .NET, with notebook experiences in Apache Spark pools.</a:t>
            </a:r>
          </a:p>
          <a:p>
            <a:pPr algn="l">
              <a:buFont typeface="+mj-lt"/>
              <a:buAutoNum type="arabicPeriod"/>
            </a:pPr>
            <a:r>
              <a:rPr lang="en-IN" b="0" i="0" dirty="0">
                <a:solidFill>
                  <a:srgbClr val="171717"/>
                </a:solidFill>
                <a:effectLst/>
                <a:latin typeface="Segoe UI" panose="020B0502040204020203" pitchFamily="34" charset="0"/>
              </a:rPr>
              <a:t>Leverage Apache Spark pool and Synapse Pipelines in Azure Synapse Analytics to access and move data at scale.</a:t>
            </a:r>
          </a:p>
          <a:p>
            <a:pPr algn="l">
              <a:buFont typeface="+mj-lt"/>
              <a:buAutoNum type="arabicPeriod"/>
            </a:pPr>
            <a:r>
              <a:rPr lang="en-IN" b="0" i="0" dirty="0">
                <a:solidFill>
                  <a:srgbClr val="171717"/>
                </a:solidFill>
                <a:effectLst/>
                <a:latin typeface="Segoe UI" panose="020B0502040204020203" pitchFamily="34" charset="0"/>
              </a:rPr>
              <a:t>Build analytics dashboards and embedded reports in dedicated SQL pool to share insights within your organization and use Azure Analysis Services to serve this data to thousands of users.</a:t>
            </a:r>
          </a:p>
          <a:p>
            <a:pPr algn="l">
              <a:buFont typeface="+mj-lt"/>
              <a:buAutoNum type="arabicPeriod"/>
            </a:pPr>
            <a:r>
              <a:rPr lang="en-IN" b="0" i="0" dirty="0">
                <a:solidFill>
                  <a:srgbClr val="171717"/>
                </a:solidFill>
                <a:effectLst/>
                <a:latin typeface="Segoe UI" panose="020B0502040204020203" pitchFamily="34" charset="0"/>
              </a:rPr>
              <a:t>Take the insights from Apache Spark pools to Cosmos DB to make them accessible through real time apps.</a:t>
            </a:r>
          </a:p>
          <a:p>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31</a:t>
            </a:fld>
            <a:endParaRPr lang="en-IN"/>
          </a:p>
        </p:txBody>
      </p:sp>
    </p:spTree>
    <p:extLst>
      <p:ext uri="{BB962C8B-B14F-4D97-AF65-F5344CB8AC3E}">
        <p14:creationId xmlns:p14="http://schemas.microsoft.com/office/powerpoint/2010/main" val="2629861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ED996846-AE39-468A-975A-8BF696CEE41E}" type="slidenum">
              <a:rPr lang="en-IN" smtClean="0"/>
              <a:t>34</a:t>
            </a:fld>
            <a:endParaRPr lang="en-IN"/>
          </a:p>
        </p:txBody>
      </p:sp>
    </p:spTree>
    <p:extLst>
      <p:ext uri="{BB962C8B-B14F-4D97-AF65-F5344CB8AC3E}">
        <p14:creationId xmlns:p14="http://schemas.microsoft.com/office/powerpoint/2010/main" val="11841020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37</a:t>
            </a:fld>
            <a:endParaRPr lang="en-IN"/>
          </a:p>
        </p:txBody>
      </p:sp>
    </p:spTree>
    <p:extLst>
      <p:ext uri="{BB962C8B-B14F-4D97-AF65-F5344CB8AC3E}">
        <p14:creationId xmlns:p14="http://schemas.microsoft.com/office/powerpoint/2010/main" val="33760885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dirty="0">
                <a:solidFill>
                  <a:srgbClr val="171717"/>
                </a:solidFill>
                <a:effectLst/>
                <a:latin typeface="Segoe UI" panose="020B0502040204020203" pitchFamily="34" charset="0"/>
              </a:rPr>
              <a:t>Monitoring solutions can contain multiple types of Azure resources, and you can view any resources included with a solution just like any other resource. For example, any log queries included in the solution are listed under </a:t>
            </a:r>
            <a:r>
              <a:rPr lang="en-IN" b="1" i="0" dirty="0">
                <a:solidFill>
                  <a:srgbClr val="171717"/>
                </a:solidFill>
                <a:effectLst/>
                <a:latin typeface="Segoe UI" panose="020B0502040204020203" pitchFamily="34" charset="0"/>
              </a:rPr>
              <a:t>Solution Queries</a:t>
            </a:r>
            <a:r>
              <a:rPr lang="en-IN" b="0" i="0" dirty="0">
                <a:solidFill>
                  <a:srgbClr val="171717"/>
                </a:solidFill>
                <a:effectLst/>
                <a:latin typeface="Segoe UI" panose="020B0502040204020203" pitchFamily="34" charset="0"/>
              </a:rPr>
              <a:t> in </a:t>
            </a:r>
            <a:r>
              <a:rPr lang="en-IN" b="0" i="0" u="none" strike="noStrike" dirty="0">
                <a:effectLst/>
                <a:latin typeface="Segoe UI" panose="020B0502040204020203" pitchFamily="34" charset="0"/>
                <a:hlinkClick r:id="rId3"/>
              </a:rPr>
              <a:t>Query explorer</a:t>
            </a:r>
            <a:r>
              <a:rPr lang="en-IN" b="0" i="0" dirty="0">
                <a:solidFill>
                  <a:srgbClr val="171717"/>
                </a:solidFill>
                <a:effectLst/>
                <a:latin typeface="Segoe UI" panose="020B0502040204020203" pitchFamily="34" charset="0"/>
              </a:rPr>
              <a:t>. You can use those queries when performing ad hoc analysis with </a:t>
            </a:r>
            <a:r>
              <a:rPr lang="en-IN" b="0" i="0" u="none" strike="noStrike" dirty="0">
                <a:effectLst/>
                <a:latin typeface="Segoe UI" panose="020B0502040204020203" pitchFamily="34" charset="0"/>
                <a:hlinkClick r:id="rId4"/>
              </a:rPr>
              <a:t>log queries</a:t>
            </a:r>
            <a:r>
              <a:rPr lang="en-IN" b="0" i="0" dirty="0">
                <a:solidFill>
                  <a:srgbClr val="171717"/>
                </a:solidFill>
                <a:effectLst/>
                <a:latin typeface="Segoe UI" panose="020B0502040204020203" pitchFamily="34" charset="0"/>
              </a:rPr>
              <a:t>.</a:t>
            </a:r>
          </a:p>
          <a:p>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40</a:t>
            </a:fld>
            <a:endParaRPr lang="en-IN"/>
          </a:p>
        </p:txBody>
      </p:sp>
    </p:spTree>
    <p:extLst>
      <p:ext uri="{BB962C8B-B14F-4D97-AF65-F5344CB8AC3E}">
        <p14:creationId xmlns:p14="http://schemas.microsoft.com/office/powerpoint/2010/main" val="2242507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0" u="none" strike="noStrike" baseline="0" dirty="0">
                <a:latin typeface="SegoeUI-Bold"/>
              </a:rPr>
              <a:t>Scalability </a:t>
            </a:r>
            <a:r>
              <a:rPr lang="en-IN" sz="1800" b="0" i="0" u="none" strike="noStrike" baseline="0" dirty="0">
                <a:latin typeface="SegoeUI"/>
              </a:rPr>
              <a:t>Design the system to be able scale out by adding new instances.</a:t>
            </a:r>
            <a:endParaRPr lang="en-IN" sz="1800" dirty="0"/>
          </a:p>
          <a:p>
            <a:pPr algn="l"/>
            <a:endParaRPr lang="en-IN" sz="1800" b="1" i="0" u="none" strike="noStrike" baseline="0" dirty="0">
              <a:latin typeface="SegoeUI-Bold"/>
            </a:endParaRPr>
          </a:p>
          <a:p>
            <a:pPr algn="l"/>
            <a:r>
              <a:rPr lang="en-IN" sz="1800" b="1" i="0" u="none" strike="noStrike" baseline="0" dirty="0">
                <a:latin typeface="SegoeUI-Bold"/>
              </a:rPr>
              <a:t>Availability </a:t>
            </a:r>
            <a:r>
              <a:rPr lang="en-IN" sz="1800" b="0" i="0" u="none" strike="noStrike" baseline="0" dirty="0">
                <a:latin typeface="SegoeUI"/>
              </a:rPr>
              <a:t>Define a service level objective (SLO) that clearly defines the expected availability, and how it is measured. Use the critical path to define. An extra percentage point of availability can add up to additional hours or days of uptime over a year.</a:t>
            </a:r>
          </a:p>
          <a:p>
            <a:pPr algn="l"/>
            <a:endParaRPr lang="en-IN" sz="1800" b="1" i="0" u="none" strike="noStrike" baseline="0" dirty="0">
              <a:latin typeface="SegoeUI-Bold"/>
            </a:endParaRPr>
          </a:p>
          <a:p>
            <a:pPr algn="l"/>
            <a:r>
              <a:rPr lang="en-IN" sz="1800" b="1" i="0" u="none" strike="noStrike" baseline="0" dirty="0">
                <a:latin typeface="SegoeUI-Bold"/>
              </a:rPr>
              <a:t>Resiliency </a:t>
            </a:r>
            <a:r>
              <a:rPr lang="en-IN" sz="1800" b="0" i="0" u="none" strike="noStrike" baseline="0" dirty="0">
                <a:latin typeface="SegoeUI"/>
              </a:rPr>
              <a:t>Cloud applications have occasional failures and must be built to recover from them. Build resiliency mitigations into your application at all levels. Focus on tactical mitigations first, and include monitoring.</a:t>
            </a:r>
            <a:endParaRPr lang="en-IN" sz="1800" b="1" i="0" u="none" strike="noStrike" baseline="0" dirty="0">
              <a:latin typeface="SegoeUI-Bold"/>
            </a:endParaRPr>
          </a:p>
          <a:p>
            <a:pPr algn="l"/>
            <a:endParaRPr lang="en-IN" sz="1800" b="1" i="0" u="none" strike="noStrike" baseline="0" dirty="0">
              <a:latin typeface="SegoeUI-Bold"/>
            </a:endParaRPr>
          </a:p>
          <a:p>
            <a:pPr algn="l"/>
            <a:r>
              <a:rPr lang="en-IN" sz="1800" b="1" i="0" u="none" strike="noStrike" baseline="0" dirty="0">
                <a:latin typeface="SegoeUI-Bold"/>
              </a:rPr>
              <a:t>Management </a:t>
            </a:r>
            <a:r>
              <a:rPr lang="en-IN" sz="1800" b="0" i="0" u="none" strike="noStrike" baseline="0" dirty="0">
                <a:latin typeface="SegoeUI"/>
              </a:rPr>
              <a:t>Automate deployments and make them a fast and routine process to speed the release of new features or bug fixes. Build in roll back or roll forward operations, and include monitoring and diagnostics.</a:t>
            </a:r>
          </a:p>
          <a:p>
            <a:pPr algn="l"/>
            <a:endParaRPr lang="en-IN" sz="1800" b="1" i="0" u="none" strike="noStrike" baseline="0" dirty="0">
              <a:latin typeface="SegoeUI-Bold"/>
            </a:endParaRPr>
          </a:p>
          <a:p>
            <a:pPr algn="l"/>
            <a:r>
              <a:rPr lang="en-IN" sz="1800" b="1" i="0" u="none" strike="noStrike" baseline="0" dirty="0">
                <a:latin typeface="SegoeUI-Bold"/>
              </a:rPr>
              <a:t>Security </a:t>
            </a:r>
            <a:r>
              <a:rPr lang="en-IN" sz="1800" b="0" i="0" u="none" strike="noStrike" baseline="0" dirty="0">
                <a:latin typeface="SegoeUI"/>
              </a:rPr>
              <a:t>Build identity management, infrastructure protection, and data sovereignty and encryption into your application and into your DevOps processes.</a:t>
            </a:r>
            <a:endParaRPr lang="en-IN" sz="1800" b="1" i="0" u="none" strike="noStrike" baseline="0" dirty="0">
              <a:latin typeface="SegoeUI-Bold"/>
            </a:endParaRPr>
          </a:p>
          <a:p>
            <a:pPr algn="l"/>
            <a:endParaRPr lang="en-IN" sz="1800" b="1" i="0" u="none" strike="noStrike" baseline="0" dirty="0">
              <a:latin typeface="SegoeUI-Bold"/>
            </a:endParaRPr>
          </a:p>
        </p:txBody>
      </p:sp>
      <p:sp>
        <p:nvSpPr>
          <p:cNvPr id="4" name="Slide Number Placeholder 3"/>
          <p:cNvSpPr>
            <a:spLocks noGrp="1"/>
          </p:cNvSpPr>
          <p:nvPr>
            <p:ph type="sldNum" sz="quarter" idx="5"/>
          </p:nvPr>
        </p:nvSpPr>
        <p:spPr/>
        <p:txBody>
          <a:bodyPr/>
          <a:lstStyle/>
          <a:p>
            <a:fld id="{ED996846-AE39-468A-975A-8BF696CEE41E}" type="slidenum">
              <a:rPr lang="en-IN" smtClean="0"/>
              <a:t>4</a:t>
            </a:fld>
            <a:endParaRPr lang="en-IN"/>
          </a:p>
        </p:txBody>
      </p:sp>
    </p:spTree>
    <p:extLst>
      <p:ext uri="{BB962C8B-B14F-4D97-AF65-F5344CB8AC3E}">
        <p14:creationId xmlns:p14="http://schemas.microsoft.com/office/powerpoint/2010/main" val="32326735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dirty="0">
                <a:solidFill>
                  <a:srgbClr val="171717"/>
                </a:solidFill>
                <a:effectLst/>
                <a:latin typeface="Segoe UI" panose="020B0502040204020203" pitchFamily="34" charset="0"/>
              </a:rPr>
              <a:t>One of the best reasons to use Azure for your applications and services is to take advantage of its wide array of security tools and capabilities. These tools and capabilities help make it possible to create secure solutions on the secure Azure platform. Microsoft Azure provides confidentiality, integrity, and availability of customer data, while also enabling transparent accountability.</a:t>
            </a:r>
          </a:p>
          <a:p>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42</a:t>
            </a:fld>
            <a:endParaRPr lang="en-IN"/>
          </a:p>
        </p:txBody>
      </p:sp>
    </p:spTree>
    <p:extLst>
      <p:ext uri="{BB962C8B-B14F-4D97-AF65-F5344CB8AC3E}">
        <p14:creationId xmlns:p14="http://schemas.microsoft.com/office/powerpoint/2010/main" val="24241412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48</a:t>
            </a:fld>
            <a:endParaRPr lang="en-IN"/>
          </a:p>
        </p:txBody>
      </p:sp>
    </p:spTree>
    <p:extLst>
      <p:ext uri="{BB962C8B-B14F-4D97-AF65-F5344CB8AC3E}">
        <p14:creationId xmlns:p14="http://schemas.microsoft.com/office/powerpoint/2010/main" val="7706642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https://docs.microsoft.com/en-us/azure/security/fundamentals/end-to-end</a:t>
            </a:r>
          </a:p>
          <a:p>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49</a:t>
            </a:fld>
            <a:endParaRPr lang="en-IN"/>
          </a:p>
        </p:txBody>
      </p:sp>
    </p:spTree>
    <p:extLst>
      <p:ext uri="{BB962C8B-B14F-4D97-AF65-F5344CB8AC3E}">
        <p14:creationId xmlns:p14="http://schemas.microsoft.com/office/powerpoint/2010/main" val="13758281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https://docs.microsoft.com/en-us/azure/security/fundamentals/end-to-end</a:t>
            </a:r>
          </a:p>
        </p:txBody>
      </p:sp>
      <p:sp>
        <p:nvSpPr>
          <p:cNvPr id="4" name="Slide Number Placeholder 3"/>
          <p:cNvSpPr>
            <a:spLocks noGrp="1"/>
          </p:cNvSpPr>
          <p:nvPr>
            <p:ph type="sldNum" sz="quarter" idx="5"/>
          </p:nvPr>
        </p:nvSpPr>
        <p:spPr/>
        <p:txBody>
          <a:bodyPr/>
          <a:lstStyle/>
          <a:p>
            <a:fld id="{ED996846-AE39-468A-975A-8BF696CEE41E}" type="slidenum">
              <a:rPr lang="en-IN" smtClean="0"/>
              <a:t>50</a:t>
            </a:fld>
            <a:endParaRPr lang="en-IN"/>
          </a:p>
        </p:txBody>
      </p:sp>
    </p:spTree>
    <p:extLst>
      <p:ext uri="{BB962C8B-B14F-4D97-AF65-F5344CB8AC3E}">
        <p14:creationId xmlns:p14="http://schemas.microsoft.com/office/powerpoint/2010/main" val="10083550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https://docs.microsoft.com/en-us/azure/security/fundamentals/end-to-end</a:t>
            </a:r>
          </a:p>
        </p:txBody>
      </p:sp>
      <p:sp>
        <p:nvSpPr>
          <p:cNvPr id="4" name="Slide Number Placeholder 3"/>
          <p:cNvSpPr>
            <a:spLocks noGrp="1"/>
          </p:cNvSpPr>
          <p:nvPr>
            <p:ph type="sldNum" sz="quarter" idx="5"/>
          </p:nvPr>
        </p:nvSpPr>
        <p:spPr/>
        <p:txBody>
          <a:bodyPr/>
          <a:lstStyle/>
          <a:p>
            <a:fld id="{ED996846-AE39-468A-975A-8BF696CEE41E}" type="slidenum">
              <a:rPr lang="en-IN" smtClean="0"/>
              <a:t>51</a:t>
            </a:fld>
            <a:endParaRPr lang="en-IN"/>
          </a:p>
        </p:txBody>
      </p:sp>
    </p:spTree>
    <p:extLst>
      <p:ext uri="{BB962C8B-B14F-4D97-AF65-F5344CB8AC3E}">
        <p14:creationId xmlns:p14="http://schemas.microsoft.com/office/powerpoint/2010/main" val="23391068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57</a:t>
            </a:fld>
            <a:endParaRPr lang="en-IN"/>
          </a:p>
        </p:txBody>
      </p:sp>
    </p:spTree>
    <p:extLst>
      <p:ext uri="{BB962C8B-B14F-4D97-AF65-F5344CB8AC3E}">
        <p14:creationId xmlns:p14="http://schemas.microsoft.com/office/powerpoint/2010/main" val="537976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baseline="0" dirty="0">
                <a:solidFill>
                  <a:schemeClr val="tx1"/>
                </a:solidFill>
                <a:latin typeface="SegoeUI"/>
              </a:rPr>
              <a:t>Scalability is the ability of a system to handle increased load. There are two main ways that an application can scale.</a:t>
            </a:r>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6</a:t>
            </a:fld>
            <a:endParaRPr lang="en-IN"/>
          </a:p>
        </p:txBody>
      </p:sp>
    </p:spTree>
    <p:extLst>
      <p:ext uri="{BB962C8B-B14F-4D97-AF65-F5344CB8AC3E}">
        <p14:creationId xmlns:p14="http://schemas.microsoft.com/office/powerpoint/2010/main" val="3537815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800" b="0" i="0" u="none" strike="noStrike" baseline="0" dirty="0">
                <a:latin typeface="SegoeUI"/>
              </a:rPr>
              <a:t>Horizontal scaling has significant advantages over vertical scaling:</a:t>
            </a:r>
          </a:p>
          <a:p>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7</a:t>
            </a:fld>
            <a:endParaRPr lang="en-IN"/>
          </a:p>
        </p:txBody>
      </p:sp>
    </p:spTree>
    <p:extLst>
      <p:ext uri="{BB962C8B-B14F-4D97-AF65-F5344CB8AC3E}">
        <p14:creationId xmlns:p14="http://schemas.microsoft.com/office/powerpoint/2010/main" val="1206279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800" b="0" i="0" u="none" strike="noStrike" baseline="0" dirty="0">
                <a:latin typeface="SegoeUI"/>
              </a:rPr>
              <a:t>Horizontal scaling has significant advantages over vertical scaling:</a:t>
            </a:r>
          </a:p>
          <a:p>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8</a:t>
            </a:fld>
            <a:endParaRPr lang="en-IN"/>
          </a:p>
        </p:txBody>
      </p:sp>
    </p:spTree>
    <p:extLst>
      <p:ext uri="{BB962C8B-B14F-4D97-AF65-F5344CB8AC3E}">
        <p14:creationId xmlns:p14="http://schemas.microsoft.com/office/powerpoint/2010/main" val="23087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800" b="0" i="0" u="none" strike="noStrike" baseline="0" dirty="0">
                <a:latin typeface="SegoeUI"/>
              </a:rPr>
              <a:t>Horizontal scaling has significant advantages over vertical scaling:</a:t>
            </a:r>
          </a:p>
          <a:p>
            <a:endParaRPr lang="en-IN" sz="1800" b="0" i="0" u="none" strike="noStrike" baseline="0" dirty="0">
              <a:latin typeface="SegoeUI"/>
            </a:endParaRPr>
          </a:p>
          <a:p>
            <a:pPr algn="l"/>
            <a:r>
              <a:rPr lang="en-IN" sz="1800" b="0" i="0" u="none" strike="noStrike" baseline="0" dirty="0">
                <a:latin typeface="SegoeUI"/>
              </a:rPr>
              <a:t>Horizontal scale must be designed into the system. For example, you can scale out VMs by placing them behind a load balancer. But each VM in the pool must be able to handle any client request, so the application must be stateless or store state externally (say, in a distributed cache). Managed PaaS services often have horizontal scaling and auto-scaling built in.</a:t>
            </a:r>
          </a:p>
          <a:p>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9</a:t>
            </a:fld>
            <a:endParaRPr lang="en-IN"/>
          </a:p>
        </p:txBody>
      </p:sp>
    </p:spTree>
    <p:extLst>
      <p:ext uri="{BB962C8B-B14F-4D97-AF65-F5344CB8AC3E}">
        <p14:creationId xmlns:p14="http://schemas.microsoft.com/office/powerpoint/2010/main" val="1090408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b="0" i="0" dirty="0">
                <a:solidFill>
                  <a:srgbClr val="171717"/>
                </a:solidFill>
                <a:effectLst/>
                <a:latin typeface="Segoe UI" panose="020B0502040204020203" pitchFamily="34" charset="0"/>
              </a:rPr>
              <a:t>Autoscaling enables you to run the right amount of resources to handle the load of your app. It adds resources (called scaling out) to handle an increase in load such as seasonal workloads. Autoscaling saves money by removing idle resources (called scaling in) during a decrease in load such as nights and weekends for some corporate apps.</a:t>
            </a:r>
          </a:p>
          <a:p>
            <a:pPr algn="l"/>
            <a:endParaRPr lang="en-IN" b="0" i="0" dirty="0">
              <a:solidFill>
                <a:srgbClr val="171717"/>
              </a:solidFill>
              <a:effectLst/>
              <a:latin typeface="Segoe UI" panose="020B0502040204020203" pitchFamily="34" charset="0"/>
            </a:endParaRPr>
          </a:p>
          <a:p>
            <a:pPr algn="l"/>
            <a:r>
              <a:rPr lang="en-IN" b="0" i="0" dirty="0">
                <a:solidFill>
                  <a:srgbClr val="171717"/>
                </a:solidFill>
                <a:effectLst/>
                <a:latin typeface="Segoe UI" panose="020B0502040204020203" pitchFamily="34" charset="0"/>
              </a:rPr>
              <a:t>You automatically scale between the minimum and maximum number of instances to run and add or remove VMs automatically based on a set of rules.</a:t>
            </a:r>
          </a:p>
          <a:p>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10</a:t>
            </a:fld>
            <a:endParaRPr lang="en-IN"/>
          </a:p>
        </p:txBody>
      </p:sp>
    </p:spTree>
    <p:extLst>
      <p:ext uri="{BB962C8B-B14F-4D97-AF65-F5344CB8AC3E}">
        <p14:creationId xmlns:p14="http://schemas.microsoft.com/office/powerpoint/2010/main" val="1292225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sz="1200" b="0" i="0" u="none" strike="noStrike" baseline="0" dirty="0">
                <a:solidFill>
                  <a:schemeClr val="tx1"/>
                </a:solidFill>
                <a:latin typeface="SegoeUI"/>
              </a:rPr>
              <a:t>At that point, any further scaling must be horizontal.</a:t>
            </a:r>
          </a:p>
          <a:p>
            <a:pPr algn="l"/>
            <a:endParaRPr lang="en-IN" sz="1200" b="0" i="0" u="none" strike="noStrike" baseline="0" dirty="0">
              <a:solidFill>
                <a:schemeClr val="tx1"/>
              </a:solidFill>
              <a:latin typeface="SegoeUI"/>
            </a:endParaRPr>
          </a:p>
          <a:p>
            <a:pPr algn="l"/>
            <a:r>
              <a:rPr lang="en-IN" sz="1800" b="0" i="0" u="none" strike="noStrike" baseline="0" dirty="0">
                <a:latin typeface="SegoeUI"/>
              </a:rPr>
              <a:t>However, just adding more instances doesn’t mean an application will scale. It might simply push the bottleneck somewhere else. For example, if you scale a web front-end to handle more client requests, that might trigger lock contentions in the database. You would then need to consider additional measures, such as optimistic concurrency or data partitioning, to enable more throughput to the</a:t>
            </a:r>
          </a:p>
          <a:p>
            <a:pPr algn="l"/>
            <a:r>
              <a:rPr lang="en-IN" sz="1800" b="0" i="0" u="none" strike="noStrike" baseline="0" dirty="0">
                <a:latin typeface="SegoeUI"/>
              </a:rPr>
              <a:t>database.</a:t>
            </a:r>
          </a:p>
          <a:p>
            <a:pPr algn="l"/>
            <a:r>
              <a:rPr lang="en-IN" sz="1800" b="0" i="0" u="none" strike="noStrike" baseline="0" dirty="0">
                <a:latin typeface="SegoeUI"/>
              </a:rPr>
              <a:t>Always conduct performance and load testing to find these potential bottlenecks. The stateful parts of a system, such as databases, are the most common cause of bottlenecks, and require careful design to scale horizontally. Resolving one bottleneck may reveal other bottlenecks elsewhere.</a:t>
            </a:r>
          </a:p>
          <a:p>
            <a:pPr algn="l"/>
            <a:endParaRPr lang="en-IN" dirty="0"/>
          </a:p>
        </p:txBody>
      </p:sp>
      <p:sp>
        <p:nvSpPr>
          <p:cNvPr id="4" name="Slide Number Placeholder 3"/>
          <p:cNvSpPr>
            <a:spLocks noGrp="1"/>
          </p:cNvSpPr>
          <p:nvPr>
            <p:ph type="sldNum" sz="quarter" idx="5"/>
          </p:nvPr>
        </p:nvSpPr>
        <p:spPr/>
        <p:txBody>
          <a:bodyPr/>
          <a:lstStyle/>
          <a:p>
            <a:fld id="{ED996846-AE39-468A-975A-8BF696CEE41E}" type="slidenum">
              <a:rPr lang="en-IN" smtClean="0"/>
              <a:t>11</a:t>
            </a:fld>
            <a:endParaRPr lang="en-IN"/>
          </a:p>
        </p:txBody>
      </p:sp>
    </p:spTree>
    <p:extLst>
      <p:ext uri="{BB962C8B-B14F-4D97-AF65-F5344CB8AC3E}">
        <p14:creationId xmlns:p14="http://schemas.microsoft.com/office/powerpoint/2010/main" val="1839224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xml"/><Relationship Id="rId7" Type="http://schemas.openxmlformats.org/officeDocument/2006/relationships/tags" Target="../tags/tag6.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tags" Target="../tags/tag5.xml"/><Relationship Id="rId5" Type="http://schemas.openxmlformats.org/officeDocument/2006/relationships/tags" Target="../tags/tag4.xml"/><Relationship Id="rId10" Type="http://schemas.openxmlformats.org/officeDocument/2006/relationships/image" Target="../media/image6.emf"/><Relationship Id="rId4" Type="http://schemas.openxmlformats.org/officeDocument/2006/relationships/tags" Target="../tags/tag3.xml"/><Relationship Id="rId9" Type="http://schemas.openxmlformats.org/officeDocument/2006/relationships/oleObject" Target="../embeddings/oleObject1.bin"/></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13.xml"/><Relationship Id="rId3" Type="http://schemas.openxmlformats.org/officeDocument/2006/relationships/tags" Target="../tags/tag8.xml"/><Relationship Id="rId7" Type="http://schemas.openxmlformats.org/officeDocument/2006/relationships/tags" Target="../tags/tag12.xml"/><Relationship Id="rId2" Type="http://schemas.openxmlformats.org/officeDocument/2006/relationships/tags" Target="../tags/tag7.xml"/><Relationship Id="rId1" Type="http://schemas.openxmlformats.org/officeDocument/2006/relationships/vmlDrawing" Target="../drawings/vmlDrawing2.vml"/><Relationship Id="rId6" Type="http://schemas.openxmlformats.org/officeDocument/2006/relationships/tags" Target="../tags/tag11.xml"/><Relationship Id="rId11" Type="http://schemas.openxmlformats.org/officeDocument/2006/relationships/image" Target="../media/image6.emf"/><Relationship Id="rId5" Type="http://schemas.openxmlformats.org/officeDocument/2006/relationships/tags" Target="../tags/tag10.xml"/><Relationship Id="rId10" Type="http://schemas.openxmlformats.org/officeDocument/2006/relationships/oleObject" Target="../embeddings/oleObject2.bin"/><Relationship Id="rId4" Type="http://schemas.openxmlformats.org/officeDocument/2006/relationships/tags" Target="../tags/tag9.xml"/><Relationship Id="rId9"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5.xml"/><Relationship Id="rId7" Type="http://schemas.openxmlformats.org/officeDocument/2006/relationships/tags" Target="../tags/tag19.xml"/><Relationship Id="rId2" Type="http://schemas.openxmlformats.org/officeDocument/2006/relationships/tags" Target="../tags/tag14.xml"/><Relationship Id="rId1" Type="http://schemas.openxmlformats.org/officeDocument/2006/relationships/vmlDrawing" Target="../drawings/vmlDrawing3.vml"/><Relationship Id="rId6" Type="http://schemas.openxmlformats.org/officeDocument/2006/relationships/tags" Target="../tags/tag18.xml"/><Relationship Id="rId5" Type="http://schemas.openxmlformats.org/officeDocument/2006/relationships/tags" Target="../tags/tag17.xml"/><Relationship Id="rId10" Type="http://schemas.openxmlformats.org/officeDocument/2006/relationships/image" Target="../media/image6.emf"/><Relationship Id="rId4" Type="http://schemas.openxmlformats.org/officeDocument/2006/relationships/tags" Target="../tags/tag16.xml"/><Relationship Id="rId9" Type="http://schemas.openxmlformats.org/officeDocument/2006/relationships/oleObject" Target="../embeddings/oleObject3.bin"/></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1.xml"/><Relationship Id="rId7" Type="http://schemas.openxmlformats.org/officeDocument/2006/relationships/tags" Target="../tags/tag25.xml"/><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tags" Target="../tags/tag24.xml"/><Relationship Id="rId5" Type="http://schemas.openxmlformats.org/officeDocument/2006/relationships/tags" Target="../tags/tag23.xml"/><Relationship Id="rId10" Type="http://schemas.openxmlformats.org/officeDocument/2006/relationships/image" Target="../media/image6.emf"/><Relationship Id="rId4" Type="http://schemas.openxmlformats.org/officeDocument/2006/relationships/tags" Target="../tags/tag22.xml"/><Relationship Id="rId9" Type="http://schemas.openxmlformats.org/officeDocument/2006/relationships/oleObject" Target="../embeddings/oleObject4.bin"/></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p:nvSpPr>
        <p:spPr>
          <a:xfrm>
            <a:off x="304800" y="3352800"/>
            <a:ext cx="11582400" cy="3276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72114">
              <a:defRPr/>
            </a:pPr>
            <a:endParaRPr lang="en-US" sz="2400">
              <a:solidFill>
                <a:prstClr val="white"/>
              </a:solidFill>
            </a:endParaRPr>
          </a:p>
        </p:txBody>
      </p:sp>
      <p:sp>
        <p:nvSpPr>
          <p:cNvPr id="2" name="Title 1"/>
          <p:cNvSpPr>
            <a:spLocks noGrp="1"/>
          </p:cNvSpPr>
          <p:nvPr>
            <p:ph type="ctrTitle"/>
          </p:nvPr>
        </p:nvSpPr>
        <p:spPr>
          <a:xfrm>
            <a:off x="1016000" y="980729"/>
            <a:ext cx="10363200" cy="1470025"/>
          </a:xfrm>
        </p:spPr>
        <p:txBody>
          <a:bodyPr/>
          <a:lstStyle>
            <a:lvl1pPr algn="ctr">
              <a:defRPr sz="3600">
                <a:solidFill>
                  <a:schemeClr val="bg1"/>
                </a:solidFill>
                <a:latin typeface="Segoe UI Light" pitchFamily="34" charset="0"/>
                <a:cs typeface="Arial"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5135894" y="4782481"/>
            <a:ext cx="5472608" cy="533400"/>
          </a:xfrm>
        </p:spPr>
        <p:txBody>
          <a:bodyPr anchor="ctr"/>
          <a:lstStyle>
            <a:lvl1pPr marL="0" indent="0" algn="l">
              <a:buNone/>
              <a:defRPr sz="2000">
                <a:solidFill>
                  <a:schemeClr val="tx1">
                    <a:lumMod val="85000"/>
                    <a:lumOff val="15000"/>
                  </a:schemeClr>
                </a:solidFill>
                <a:latin typeface="Segoe UI" pitchFamily="34" charset="0"/>
                <a:ea typeface="Segoe UI" pitchFamily="34" charset="0"/>
                <a:cs typeface="Segoe UI" pitchFamily="34" charset="0"/>
              </a:defRPr>
            </a:lvl1pPr>
            <a:lvl2pPr marL="457112" indent="0" algn="ctr">
              <a:buNone/>
              <a:defRPr>
                <a:solidFill>
                  <a:schemeClr val="tx1">
                    <a:tint val="75000"/>
                  </a:schemeClr>
                </a:solidFill>
              </a:defRPr>
            </a:lvl2pPr>
            <a:lvl3pPr marL="914225" indent="0" algn="ctr">
              <a:buNone/>
              <a:defRPr>
                <a:solidFill>
                  <a:schemeClr val="tx1">
                    <a:tint val="75000"/>
                  </a:schemeClr>
                </a:solidFill>
              </a:defRPr>
            </a:lvl3pPr>
            <a:lvl4pPr marL="1371337"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4"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Click to edit Master subtitle style</a:t>
            </a:r>
            <a:endParaRPr lang="en-US" dirty="0"/>
          </a:p>
        </p:txBody>
      </p:sp>
      <p:cxnSp>
        <p:nvCxnSpPr>
          <p:cNvPr id="14" name="Straight Connector 13"/>
          <p:cNvCxnSpPr/>
          <p:nvPr/>
        </p:nvCxnSpPr>
        <p:spPr>
          <a:xfrm>
            <a:off x="5039883" y="3717033"/>
            <a:ext cx="0" cy="2664296"/>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9743288"/>
      </p:ext>
    </p:extLst>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4" y="273049"/>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4" y="1435103"/>
            <a:ext cx="4011084" cy="4691063"/>
          </a:xfrm>
        </p:spPr>
        <p:txBody>
          <a:bodyPr/>
          <a:lstStyle>
            <a:lvl1pPr marL="0" indent="0">
              <a:buNone/>
              <a:defRPr sz="1400"/>
            </a:lvl1pPr>
            <a:lvl2pPr marL="457112" indent="0">
              <a:buNone/>
              <a:defRPr sz="1200"/>
            </a:lvl2pPr>
            <a:lvl3pPr marL="914225" indent="0">
              <a:buNone/>
              <a:defRPr sz="1000"/>
            </a:lvl3pPr>
            <a:lvl4pPr marL="1371337" indent="0">
              <a:buNone/>
              <a:defRPr sz="900"/>
            </a:lvl4pPr>
            <a:lvl5pPr marL="1828449" indent="0">
              <a:buNone/>
              <a:defRPr sz="900"/>
            </a:lvl5pPr>
            <a:lvl6pPr marL="2285561" indent="0">
              <a:buNone/>
              <a:defRPr sz="900"/>
            </a:lvl6pPr>
            <a:lvl7pPr marL="2742674" indent="0">
              <a:buNone/>
              <a:defRPr sz="900"/>
            </a:lvl7pPr>
            <a:lvl8pPr marL="3199785" indent="0">
              <a:buNone/>
              <a:defRPr sz="900"/>
            </a:lvl8pPr>
            <a:lvl9pPr marL="3656897" indent="0">
              <a:buNone/>
              <a:defRPr sz="900"/>
            </a:lvl9pPr>
          </a:lstStyle>
          <a:p>
            <a:pPr lvl="0"/>
            <a:r>
              <a:rPr lang="en-US"/>
              <a:t>Click to edit Master text styles</a:t>
            </a:r>
          </a:p>
        </p:txBody>
      </p:sp>
      <p:sp>
        <p:nvSpPr>
          <p:cNvPr id="5" name="Date Placeholder 3"/>
          <p:cNvSpPr>
            <a:spLocks noGrp="1"/>
          </p:cNvSpPr>
          <p:nvPr>
            <p:ph type="dt" sz="half" idx="10"/>
          </p:nvPr>
        </p:nvSpPr>
        <p:spPr>
          <a:xfrm>
            <a:off x="609600" y="6356352"/>
            <a:ext cx="2844800" cy="365125"/>
          </a:xfrm>
          <a:prstGeom prst="rect">
            <a:avLst/>
          </a:prstGeom>
        </p:spPr>
        <p:txBody>
          <a:bodyPr/>
          <a:lstStyle>
            <a:lvl1pPr>
              <a:defRPr/>
            </a:lvl1pPr>
          </a:lstStyle>
          <a:p>
            <a:fld id="{E082ABFB-60E7-4BA1-866A-7059F058065B}" type="datetime1">
              <a:rPr lang="en-US" smtClean="0"/>
              <a:t>6/10/21</a:t>
            </a:fld>
            <a:endParaRPr lang="en-US"/>
          </a:p>
        </p:txBody>
      </p:sp>
      <p:sp>
        <p:nvSpPr>
          <p:cNvPr id="6" name="Footer Placeholder 4"/>
          <p:cNvSpPr>
            <a:spLocks noGrp="1"/>
          </p:cNvSpPr>
          <p:nvPr>
            <p:ph type="ftr" sz="quarter" idx="11"/>
          </p:nvPr>
        </p:nvSpPr>
        <p:spPr>
          <a:xfrm>
            <a:off x="4165600" y="6356352"/>
            <a:ext cx="3860800" cy="365125"/>
          </a:xfrm>
          <a:prstGeom prst="rect">
            <a:avLst/>
          </a:prstGeom>
        </p:spPr>
        <p:txBody>
          <a:bodyPr/>
          <a:lstStyle>
            <a:lvl1pPr>
              <a:defRPr/>
            </a:lvl1pPr>
          </a:lstStyle>
          <a:p>
            <a:endParaRPr lang="en-US"/>
          </a:p>
        </p:txBody>
      </p:sp>
      <p:sp>
        <p:nvSpPr>
          <p:cNvPr id="7" name="Slide Number Placeholder 5"/>
          <p:cNvSpPr>
            <a:spLocks noGrp="1"/>
          </p:cNvSpPr>
          <p:nvPr>
            <p:ph type="sldNum" sz="quarter" idx="12"/>
          </p:nvPr>
        </p:nvSpPr>
        <p:spPr>
          <a:xfrm>
            <a:off x="8737600" y="6356352"/>
            <a:ext cx="2844800" cy="365125"/>
          </a:xfrm>
          <a:prstGeom prst="rect">
            <a:avLst/>
          </a:prstGeom>
        </p:spPr>
        <p:txBody>
          <a:bodyPr/>
          <a:lstStyle>
            <a:lvl1pPr>
              <a:defRPr/>
            </a:lvl1pPr>
          </a:lstStyle>
          <a:p>
            <a:fld id="{81D2C36F-4504-47C0-B82F-A167342A2754}" type="slidenum">
              <a:rPr lang="en-US" smtClean="0"/>
              <a:t>‹#›</a:t>
            </a:fld>
            <a:endParaRPr lang="en-US"/>
          </a:p>
        </p:txBody>
      </p:sp>
    </p:spTree>
    <p:extLst>
      <p:ext uri="{BB962C8B-B14F-4D97-AF65-F5344CB8AC3E}">
        <p14:creationId xmlns:p14="http://schemas.microsoft.com/office/powerpoint/2010/main" val="973646710"/>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1"/>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8" y="612776"/>
            <a:ext cx="7315200" cy="4114800"/>
          </a:xfrm>
        </p:spPr>
        <p:txBody>
          <a:bodyPr rtlCol="0">
            <a:normAutofit/>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8" y="5367338"/>
            <a:ext cx="7315200" cy="804863"/>
          </a:xfrm>
        </p:spPr>
        <p:txBody>
          <a:bodyPr/>
          <a:lstStyle>
            <a:lvl1pPr marL="0" indent="0">
              <a:buNone/>
              <a:defRPr sz="1400"/>
            </a:lvl1pPr>
            <a:lvl2pPr marL="457112" indent="0">
              <a:buNone/>
              <a:defRPr sz="1200"/>
            </a:lvl2pPr>
            <a:lvl3pPr marL="914225" indent="0">
              <a:buNone/>
              <a:defRPr sz="1000"/>
            </a:lvl3pPr>
            <a:lvl4pPr marL="1371337" indent="0">
              <a:buNone/>
              <a:defRPr sz="900"/>
            </a:lvl4pPr>
            <a:lvl5pPr marL="1828449" indent="0">
              <a:buNone/>
              <a:defRPr sz="900"/>
            </a:lvl5pPr>
            <a:lvl6pPr marL="2285561" indent="0">
              <a:buNone/>
              <a:defRPr sz="900"/>
            </a:lvl6pPr>
            <a:lvl7pPr marL="2742674" indent="0">
              <a:buNone/>
              <a:defRPr sz="900"/>
            </a:lvl7pPr>
            <a:lvl8pPr marL="3199785" indent="0">
              <a:buNone/>
              <a:defRPr sz="900"/>
            </a:lvl8pPr>
            <a:lvl9pPr marL="3656897" indent="0">
              <a:buNone/>
              <a:defRPr sz="900"/>
            </a:lvl9pPr>
          </a:lstStyle>
          <a:p>
            <a:pPr lvl="0"/>
            <a:r>
              <a:rPr lang="en-US"/>
              <a:t>Click to edit Master text styles</a:t>
            </a:r>
          </a:p>
        </p:txBody>
      </p:sp>
      <p:sp>
        <p:nvSpPr>
          <p:cNvPr id="5" name="Date Placeholder 3"/>
          <p:cNvSpPr>
            <a:spLocks noGrp="1"/>
          </p:cNvSpPr>
          <p:nvPr>
            <p:ph type="dt" sz="half" idx="10"/>
          </p:nvPr>
        </p:nvSpPr>
        <p:spPr>
          <a:xfrm>
            <a:off x="609600" y="6356352"/>
            <a:ext cx="2844800" cy="365125"/>
          </a:xfrm>
          <a:prstGeom prst="rect">
            <a:avLst/>
          </a:prstGeom>
        </p:spPr>
        <p:txBody>
          <a:bodyPr/>
          <a:lstStyle>
            <a:lvl1pPr>
              <a:defRPr/>
            </a:lvl1pPr>
          </a:lstStyle>
          <a:p>
            <a:fld id="{2694112F-55F4-4776-A323-7418930321C8}" type="datetime1">
              <a:rPr lang="en-US" smtClean="0"/>
              <a:t>6/10/21</a:t>
            </a:fld>
            <a:endParaRPr lang="en-US"/>
          </a:p>
        </p:txBody>
      </p:sp>
      <p:sp>
        <p:nvSpPr>
          <p:cNvPr id="6" name="Footer Placeholder 4"/>
          <p:cNvSpPr>
            <a:spLocks noGrp="1"/>
          </p:cNvSpPr>
          <p:nvPr>
            <p:ph type="ftr" sz="quarter" idx="11"/>
          </p:nvPr>
        </p:nvSpPr>
        <p:spPr>
          <a:xfrm>
            <a:off x="4165600" y="6356352"/>
            <a:ext cx="3860800" cy="365125"/>
          </a:xfrm>
          <a:prstGeom prst="rect">
            <a:avLst/>
          </a:prstGeom>
        </p:spPr>
        <p:txBody>
          <a:bodyPr/>
          <a:lstStyle>
            <a:lvl1pPr>
              <a:defRPr/>
            </a:lvl1pPr>
          </a:lstStyle>
          <a:p>
            <a:endParaRPr lang="en-US"/>
          </a:p>
        </p:txBody>
      </p:sp>
      <p:sp>
        <p:nvSpPr>
          <p:cNvPr id="7" name="Slide Number Placeholder 5"/>
          <p:cNvSpPr>
            <a:spLocks noGrp="1"/>
          </p:cNvSpPr>
          <p:nvPr>
            <p:ph type="sldNum" sz="quarter" idx="12"/>
          </p:nvPr>
        </p:nvSpPr>
        <p:spPr>
          <a:xfrm>
            <a:off x="8737600" y="6356352"/>
            <a:ext cx="2844800" cy="365125"/>
          </a:xfrm>
          <a:prstGeom prst="rect">
            <a:avLst/>
          </a:prstGeom>
        </p:spPr>
        <p:txBody>
          <a:bodyPr/>
          <a:lstStyle>
            <a:lvl1pPr>
              <a:defRPr/>
            </a:lvl1pPr>
          </a:lstStyle>
          <a:p>
            <a:fld id="{81D2C36F-4504-47C0-B82F-A167342A2754}" type="slidenum">
              <a:rPr lang="en-US" smtClean="0"/>
              <a:t>‹#›</a:t>
            </a:fld>
            <a:endParaRPr lang="en-US"/>
          </a:p>
        </p:txBody>
      </p:sp>
    </p:spTree>
    <p:extLst>
      <p:ext uri="{BB962C8B-B14F-4D97-AF65-F5344CB8AC3E}">
        <p14:creationId xmlns:p14="http://schemas.microsoft.com/office/powerpoint/2010/main" val="94660950"/>
      </p:ext>
    </p:extLst>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2"/>
            <a:ext cx="2844800" cy="365125"/>
          </a:xfrm>
          <a:prstGeom prst="rect">
            <a:avLst/>
          </a:prstGeom>
        </p:spPr>
        <p:txBody>
          <a:bodyPr/>
          <a:lstStyle>
            <a:lvl1pPr>
              <a:defRPr/>
            </a:lvl1pPr>
          </a:lstStyle>
          <a:p>
            <a:fld id="{6DD8DC11-9E39-40A0-B3DC-E3F2AD04A616}" type="datetime1">
              <a:rPr lang="en-US" smtClean="0"/>
              <a:t>6/10/21</a:t>
            </a:fld>
            <a:endParaRPr lang="en-US"/>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lvl1pPr>
              <a:defRPr/>
            </a:lvl1pPr>
          </a:lstStyle>
          <a:p>
            <a:fld id="{81D2C36F-4504-47C0-B82F-A167342A2754}" type="slidenum">
              <a:rPr lang="en-US" smtClean="0"/>
              <a:t>‹#›</a:t>
            </a:fld>
            <a:endParaRPr lang="en-US"/>
          </a:p>
        </p:txBody>
      </p:sp>
    </p:spTree>
    <p:extLst>
      <p:ext uri="{BB962C8B-B14F-4D97-AF65-F5344CB8AC3E}">
        <p14:creationId xmlns:p14="http://schemas.microsoft.com/office/powerpoint/2010/main" val="2773076578"/>
      </p:ext>
    </p:extLst>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767965" rtl="0" eaLnBrk="1" latinLnBrk="0" hangingPunct="1">
              <a:lnSpc>
                <a:spcPct val="90000"/>
              </a:lnSpc>
              <a:spcBef>
                <a:spcPct val="0"/>
              </a:spcBef>
              <a:buNone/>
              <a:defRPr lang="en-US" sz="4400" b="0" kern="1200" cap="none" spc="-84"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56142763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2389" y="436566"/>
            <a:ext cx="11401219" cy="450123"/>
          </a:xfrm>
          <a:prstGeom prst="rect">
            <a:avLst/>
          </a:prstGeo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422389" y="1198567"/>
            <a:ext cx="11401219" cy="133780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2316239057"/>
      </p:ext>
    </p:extLst>
  </p:cSld>
  <p:clrMapOvr>
    <a:masterClrMapping/>
  </p:clrMapOvr>
  <p:transition>
    <p:fade/>
  </p:transition>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836" y="1447801"/>
            <a:ext cx="5396366" cy="2677656"/>
          </a:xfrm>
        </p:spPr>
        <p:txBody>
          <a:bodyPr>
            <a:spAutoFit/>
          </a:bodyPr>
          <a:lstStyle>
            <a:lvl1pPr marL="292044" indent="-292044">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600" indent="-228556">
              <a:defRPr sz="2000"/>
            </a:lvl2pPr>
            <a:lvl3pPr marL="685668" indent="-165068">
              <a:tabLst/>
              <a:defRPr sz="2000"/>
            </a:lvl3pPr>
            <a:lvl4pPr marL="863435" indent="-177766">
              <a:defRPr/>
            </a:lvl4pPr>
            <a:lvl5pPr marL="1028502" indent="-16506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9562" y="1447802"/>
            <a:ext cx="5396366" cy="2855141"/>
          </a:xfrm>
        </p:spPr>
        <p:txBody>
          <a:bodyPr>
            <a:spAutoFit/>
          </a:bodyPr>
          <a:lstStyle>
            <a:lvl1pPr marL="339660" indent="-339660">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4879" indent="-342834">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435" indent="-342834">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502" indent="-342834">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268" indent="-342834">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044" marR="0" lvl="0" indent="-292044" algn="l" defTabSz="914188"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Click to edit Master text styles</a:t>
            </a:r>
          </a:p>
          <a:p>
            <a:pPr marL="292044" marR="0" lvl="1" indent="-292044" algn="l" defTabSz="914188"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2044" marR="0" lvl="2" indent="-292044" algn="l" defTabSz="914188"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2044" marR="0" lvl="3" indent="-292044" algn="l" defTabSz="914188"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2044" marR="0" lvl="4" indent="-292044" algn="l" defTabSz="914188"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81D2C36F-4504-47C0-B82F-A167342A2754}" type="slidenum">
              <a:rPr lang="en-US" smtClean="0"/>
              <a:t>‹#›</a:t>
            </a:fld>
            <a:endParaRPr lang="en-US"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82916" y="6021143"/>
            <a:ext cx="1763728" cy="813816"/>
          </a:xfrm>
          <a:prstGeom prst="rect">
            <a:avLst/>
          </a:prstGeom>
        </p:spPr>
      </p:pic>
    </p:spTree>
    <p:extLst>
      <p:ext uri="{BB962C8B-B14F-4D97-AF65-F5344CB8AC3E}">
        <p14:creationId xmlns:p14="http://schemas.microsoft.com/office/powerpoint/2010/main" val="3339410302"/>
      </p:ext>
    </p:extLst>
  </p:cSld>
  <p:clrMapOvr>
    <a:masterClrMapping/>
  </p:clrMapOvr>
  <p:transition>
    <p:fade/>
  </p:transition>
  <p:hf hdr="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8"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799"/>
            <a:ext cx="11151918" cy="2043636"/>
          </a:xfrm>
          <a:prstGeom prst="rect">
            <a:avLst/>
          </a:prstGeom>
        </p:spPr>
        <p:txBody>
          <a:bodyPr/>
          <a:lstStyle>
            <a:lvl1pPr marL="284109" indent="-284109">
              <a:buFont typeface="Wingdings" pitchFamily="2" charset="2"/>
              <a:buChar char=""/>
              <a:defRPr sz="4000"/>
            </a:lvl1pPr>
            <a:lvl2pPr marL="517426" indent="-233318">
              <a:buFont typeface="Wingdings" pitchFamily="2" charset="2"/>
              <a:buChar char=""/>
              <a:defRPr>
                <a:latin typeface="+mn-lt"/>
              </a:defRPr>
            </a:lvl2pPr>
            <a:lvl3pPr marL="741221" indent="-223795">
              <a:buFont typeface="Wingdings" pitchFamily="2" charset="2"/>
              <a:buChar char=""/>
              <a:tabLst/>
              <a:defRPr>
                <a:latin typeface="+mn-lt"/>
              </a:defRPr>
            </a:lvl3pPr>
            <a:lvl4pPr marL="914225" indent="-173004">
              <a:buFont typeface="Wingdings" pitchFamily="2" charset="2"/>
              <a:buChar char=""/>
              <a:defRPr>
                <a:latin typeface="+mn-lt"/>
              </a:defRPr>
            </a:lvl4pPr>
            <a:lvl5pPr marL="1087229" indent="-173004">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81D2C36F-4504-47C0-B82F-A167342A2754}" type="slidenum">
              <a:rPr lang="en-US" smtClean="0"/>
              <a:t>‹#›</a:t>
            </a:fld>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90828" y="6100347"/>
            <a:ext cx="2165148" cy="749808"/>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24304"/>
          <a:stretch/>
        </p:blipFill>
        <p:spPr bwMode="black">
          <a:xfrm>
            <a:off x="10305783" y="6142288"/>
            <a:ext cx="1600254" cy="548640"/>
          </a:xfrm>
          <a:prstGeom prst="rect">
            <a:avLst/>
          </a:prstGeom>
        </p:spPr>
      </p:pic>
    </p:spTree>
    <p:extLst>
      <p:ext uri="{BB962C8B-B14F-4D97-AF65-F5344CB8AC3E}">
        <p14:creationId xmlns:p14="http://schemas.microsoft.com/office/powerpoint/2010/main" val="2551739231"/>
      </p:ext>
    </p:extLst>
  </p:cSld>
  <p:clrMapOvr>
    <a:masterClrMapping/>
  </p:clrMapOvr>
  <p:transition>
    <p:fade/>
  </p:transition>
  <p:hf hdr="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647791" y="2980724"/>
            <a:ext cx="6274975" cy="896552"/>
          </a:xfrm>
        </p:spPr>
        <p:txBody>
          <a:bodyPr vert="horz" wrap="square" lIns="182880" tIns="146304" rIns="182880" bIns="146304" rtlCol="0" anchor="ctr">
            <a:noAutofit/>
          </a:bodyPr>
          <a:lstStyle>
            <a:lvl1pPr>
              <a:defRPr lang="en-US" sz="3528" kern="1200" dirty="0" smtClean="0">
                <a:gradFill>
                  <a:gsLst>
                    <a:gs pos="0">
                      <a:srgbClr val="505050"/>
                    </a:gs>
                    <a:gs pos="100000">
                      <a:srgbClr val="505050"/>
                    </a:gs>
                  </a:gsLst>
                  <a:lin ang="5400000" scaled="0"/>
                </a:gradFill>
                <a:latin typeface="+mj-lt"/>
                <a:ea typeface="+mn-ea"/>
                <a:cs typeface="+mn-cs"/>
              </a:defRPr>
            </a:lvl1pPr>
          </a:lstStyle>
          <a:p>
            <a:pPr marL="0" lvl="0" indent="0" algn="l" defTabSz="895985" rtl="0" eaLnBrk="1" latinLnBrk="0" hangingPunct="1">
              <a:spcBef>
                <a:spcPct val="20000"/>
              </a:spcBef>
              <a:buFont typeface="Arial" pitchFamily="34" charset="0"/>
              <a:buNone/>
            </a:pPr>
            <a:r>
              <a:rPr lang="en-US"/>
              <a:t>Click to edit Master text styles</a:t>
            </a:r>
          </a:p>
        </p:txBody>
      </p:sp>
      <p:sp>
        <p:nvSpPr>
          <p:cNvPr id="7" name="Picture Placeholder 12"/>
          <p:cNvSpPr>
            <a:spLocks noGrp="1"/>
          </p:cNvSpPr>
          <p:nvPr>
            <p:ph type="pic" sz="quarter" idx="16"/>
          </p:nvPr>
        </p:nvSpPr>
        <p:spPr>
          <a:xfrm>
            <a:off x="269239" y="1187625"/>
            <a:ext cx="4482124" cy="446846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640880405"/>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a:t>Click to edit master title style</a:t>
            </a:r>
          </a:p>
        </p:txBody>
      </p:sp>
      <p:sp>
        <p:nvSpPr>
          <p:cNvPr id="5" name="Text Placeholder 4"/>
          <p:cNvSpPr>
            <a:spLocks noGrp="1"/>
          </p:cNvSpPr>
          <p:nvPr>
            <p:ph type="body" sz="quarter" idx="10"/>
          </p:nvPr>
        </p:nvSpPr>
        <p:spPr>
          <a:xfrm>
            <a:off x="269240" y="1187621"/>
            <a:ext cx="11653523" cy="53777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1175890"/>
      </p:ext>
    </p:extLst>
  </p:cSld>
  <p:clrMapOvr>
    <a:masterClrMapping/>
  </p:clrMapOvr>
  <p:hf hdr="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8"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799"/>
            <a:ext cx="11151918" cy="2043636"/>
          </a:xfrm>
          <a:prstGeom prst="rect">
            <a:avLst/>
          </a:prstGeom>
        </p:spPr>
        <p:txBody>
          <a:bodyPr/>
          <a:lstStyle>
            <a:lvl1pPr marL="284109" indent="-284109">
              <a:buFont typeface="Wingdings" pitchFamily="2" charset="2"/>
              <a:buChar char=""/>
              <a:defRPr sz="4000"/>
            </a:lvl1pPr>
            <a:lvl2pPr marL="517426" indent="-233318">
              <a:buFont typeface="Wingdings" pitchFamily="2" charset="2"/>
              <a:buChar char=""/>
              <a:defRPr>
                <a:latin typeface="+mn-lt"/>
              </a:defRPr>
            </a:lvl2pPr>
            <a:lvl3pPr marL="741221" indent="-223795">
              <a:buFont typeface="Wingdings" pitchFamily="2" charset="2"/>
              <a:buChar char=""/>
              <a:tabLst/>
              <a:defRPr>
                <a:latin typeface="+mn-lt"/>
              </a:defRPr>
            </a:lvl3pPr>
            <a:lvl4pPr marL="914225" indent="-173004">
              <a:buFont typeface="Wingdings" pitchFamily="2" charset="2"/>
              <a:buChar char=""/>
              <a:defRPr>
                <a:latin typeface="+mn-lt"/>
              </a:defRPr>
            </a:lvl4pPr>
            <a:lvl5pPr marL="1087229" indent="-173004">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24304"/>
          <a:stretch/>
        </p:blipFill>
        <p:spPr bwMode="black">
          <a:xfrm>
            <a:off x="10305783" y="6142288"/>
            <a:ext cx="1600254" cy="548640"/>
          </a:xfrm>
          <a:prstGeom prst="rect">
            <a:avLst/>
          </a:prstGeom>
        </p:spPr>
      </p:pic>
    </p:spTree>
    <p:extLst>
      <p:ext uri="{BB962C8B-B14F-4D97-AF65-F5344CB8AC3E}">
        <p14:creationId xmlns:p14="http://schemas.microsoft.com/office/powerpoint/2010/main" val="3639188060"/>
      </p:ext>
    </p:extLst>
  </p:cSld>
  <p:clrMapOvr>
    <a:masterClrMapping/>
  </p:clrMapOvr>
  <p:transition>
    <p:fade/>
  </p:transition>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152401"/>
            <a:ext cx="9253174" cy="792163"/>
          </a:xfrm>
        </p:spPr>
        <p:txBody>
          <a:bodyPr>
            <a:normAutofit/>
          </a:bodyPr>
          <a:lstStyle>
            <a:lvl1pPr algn="l">
              <a:defRPr sz="2800">
                <a:latin typeface="Segoe UI Light"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609600" y="1371600"/>
            <a:ext cx="11176000" cy="5486400"/>
          </a:xfrm>
        </p:spPr>
        <p:txBody>
          <a:bodyPr>
            <a:normAutofit/>
          </a:bodyPr>
          <a:lstStyle>
            <a:lvl1pPr>
              <a:buClr>
                <a:schemeClr val="bg1"/>
              </a:buClr>
              <a:buSzPct val="75000"/>
              <a:buFont typeface="Webdings" pitchFamily="18" charset="2"/>
              <a:buChar char=""/>
              <a:defRPr sz="2400">
                <a:solidFill>
                  <a:schemeClr val="bg1"/>
                </a:solidFill>
                <a:latin typeface="Segoe UI" pitchFamily="34" charset="0"/>
                <a:ea typeface="Segoe UI" pitchFamily="34" charset="0"/>
                <a:cs typeface="Segoe UI" pitchFamily="34" charset="0"/>
              </a:defRPr>
            </a:lvl1pPr>
            <a:lvl2pPr>
              <a:buClr>
                <a:schemeClr val="bg1"/>
              </a:buClr>
              <a:buSzPct val="75000"/>
              <a:buFont typeface="Webdings" pitchFamily="18" charset="2"/>
              <a:buChar char=""/>
              <a:defRPr sz="2000">
                <a:solidFill>
                  <a:schemeClr val="bg1"/>
                </a:solidFill>
                <a:latin typeface="Segoe UI" pitchFamily="34" charset="0"/>
                <a:ea typeface="Segoe UI" pitchFamily="34" charset="0"/>
                <a:cs typeface="Segoe UI" pitchFamily="34" charset="0"/>
              </a:defRPr>
            </a:lvl2pPr>
            <a:lvl3pPr>
              <a:buClr>
                <a:schemeClr val="bg1"/>
              </a:buClr>
              <a:buSzPct val="75000"/>
              <a:buFont typeface="Webdings" pitchFamily="18" charset="2"/>
              <a:buChar char=""/>
              <a:defRPr sz="1800">
                <a:solidFill>
                  <a:schemeClr val="bg1"/>
                </a:solidFill>
                <a:latin typeface="Segoe UI" pitchFamily="34" charset="0"/>
                <a:ea typeface="Segoe UI" pitchFamily="34" charset="0"/>
                <a:cs typeface="Segoe UI" pitchFamily="34" charset="0"/>
              </a:defRPr>
            </a:lvl3pPr>
            <a:lvl4pPr>
              <a:buClr>
                <a:schemeClr val="bg1"/>
              </a:buClr>
              <a:buSzPct val="75000"/>
              <a:buFont typeface="Webdings" pitchFamily="18" charset="2"/>
              <a:buChar char=""/>
              <a:defRPr sz="1600">
                <a:solidFill>
                  <a:schemeClr val="bg1"/>
                </a:solidFill>
                <a:latin typeface="Segoe UI" pitchFamily="34" charset="0"/>
                <a:ea typeface="Segoe UI" pitchFamily="34" charset="0"/>
                <a:cs typeface="Segoe UI" pitchFamily="34" charset="0"/>
              </a:defRPr>
            </a:lvl4pPr>
            <a:lvl5pPr>
              <a:buClr>
                <a:schemeClr val="bg1"/>
              </a:buClr>
              <a:buSzPct val="75000"/>
              <a:buFont typeface="Webdings" pitchFamily="18" charset="2"/>
              <a:buChar char=""/>
              <a:defRPr sz="1600">
                <a:solidFill>
                  <a:schemeClr val="bg1"/>
                </a:soli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3"/>
          <p:cNvSpPr>
            <a:spLocks noGrp="1"/>
          </p:cNvSpPr>
          <p:nvPr>
            <p:ph type="dt" sz="half" idx="10"/>
          </p:nvPr>
        </p:nvSpPr>
        <p:spPr>
          <a:xfrm>
            <a:off x="609600" y="6356352"/>
            <a:ext cx="2844800" cy="365125"/>
          </a:xfrm>
          <a:prstGeom prst="rect">
            <a:avLst/>
          </a:prstGeom>
        </p:spPr>
        <p:txBody>
          <a:bodyPr/>
          <a:lstStyle>
            <a:lvl1pPr>
              <a:defRPr/>
            </a:lvl1pPr>
          </a:lstStyle>
          <a:p>
            <a:fld id="{BE0A88F0-556B-4BB7-8AAB-D63AEB65C662}" type="datetime1">
              <a:rPr lang="en-US" smtClean="0"/>
              <a:t>6/10/21</a:t>
            </a:fld>
            <a:endParaRPr lang="en-US"/>
          </a:p>
        </p:txBody>
      </p:sp>
      <p:sp>
        <p:nvSpPr>
          <p:cNvPr id="7" name="Footer Placeholder 4"/>
          <p:cNvSpPr>
            <a:spLocks noGrp="1"/>
          </p:cNvSpPr>
          <p:nvPr>
            <p:ph type="ftr" sz="quarter" idx="11"/>
          </p:nvPr>
        </p:nvSpPr>
        <p:spPr>
          <a:xfrm>
            <a:off x="4165600" y="6356352"/>
            <a:ext cx="3860800" cy="365125"/>
          </a:xfrm>
          <a:prstGeom prst="rect">
            <a:avLst/>
          </a:prstGeom>
        </p:spPr>
        <p:txBody>
          <a:bodyPr/>
          <a:lstStyle>
            <a:lvl1pPr>
              <a:defRPr/>
            </a:lvl1pPr>
          </a:lstStyle>
          <a:p>
            <a:endParaRPr lang="en-US"/>
          </a:p>
        </p:txBody>
      </p:sp>
      <p:sp>
        <p:nvSpPr>
          <p:cNvPr id="10" name="Slide Number Placeholder 5"/>
          <p:cNvSpPr>
            <a:spLocks noGrp="1"/>
          </p:cNvSpPr>
          <p:nvPr>
            <p:ph type="sldNum" sz="quarter" idx="12"/>
          </p:nvPr>
        </p:nvSpPr>
        <p:spPr>
          <a:xfrm>
            <a:off x="8737600" y="6356352"/>
            <a:ext cx="2844800" cy="365125"/>
          </a:xfrm>
          <a:prstGeom prst="rect">
            <a:avLst/>
          </a:prstGeom>
        </p:spPr>
        <p:txBody>
          <a:bodyPr/>
          <a:lstStyle>
            <a:lvl1pPr>
              <a:defRPr/>
            </a:lvl1pPr>
          </a:lstStyle>
          <a:p>
            <a:fld id="{81D2C36F-4504-47C0-B82F-A167342A2754}" type="slidenum">
              <a:rPr lang="en-US" smtClean="0"/>
              <a:t>‹#›</a:t>
            </a:fld>
            <a:endParaRPr lang="en-US"/>
          </a:p>
        </p:txBody>
      </p:sp>
      <p:sp>
        <p:nvSpPr>
          <p:cNvPr id="8" name="Rectangle 7"/>
          <p:cNvSpPr/>
          <p:nvPr/>
        </p:nvSpPr>
        <p:spPr>
          <a:xfrm>
            <a:off x="0" y="1066800"/>
            <a:ext cx="12192000" cy="381000"/>
          </a:xfrm>
          <a:prstGeom prst="rect">
            <a:avLst/>
          </a:prstGeom>
          <a:gradFill flip="none" rotWithShape="1">
            <a:gsLst>
              <a:gs pos="0">
                <a:schemeClr val="tx1">
                  <a:alpha val="13000"/>
                </a:schemeClr>
              </a:gs>
              <a:gs pos="66000">
                <a:schemeClr val="bg1">
                  <a:alpha val="0"/>
                </a:schemeClr>
              </a:gs>
              <a:gs pos="48000">
                <a:srgbClr val="000000">
                  <a:tint val="23500"/>
                  <a:satMod val="160000"/>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2114"/>
            <a:endParaRPr lang="en-US" sz="2400">
              <a:solidFill>
                <a:prstClr val="white"/>
              </a:solidFill>
            </a:endParaRPr>
          </a:p>
        </p:txBody>
      </p:sp>
      <p:pic>
        <p:nvPicPr>
          <p:cNvPr id="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49972" y="41425"/>
            <a:ext cx="1721613" cy="633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9947685"/>
      </p:ext>
    </p:extLst>
  </p:cSld>
  <p:clrMapOvr>
    <a:masterClrMapping/>
  </p:clrMapOvr>
  <p:transition spd="slow">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8"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30" indent="0">
              <a:buNone/>
              <a:defRPr sz="2000">
                <a:gradFill>
                  <a:gsLst>
                    <a:gs pos="100000">
                      <a:schemeClr val="bg2"/>
                    </a:gs>
                    <a:gs pos="6000">
                      <a:schemeClr val="bg2"/>
                    </a:gs>
                  </a:gsLst>
                  <a:lin ang="5400000" scaled="0"/>
                </a:gradFill>
              </a:defRPr>
            </a:lvl3pPr>
            <a:lvl4pPr marL="457112" indent="0">
              <a:buNone/>
              <a:defRPr sz="2000">
                <a:gradFill>
                  <a:gsLst>
                    <a:gs pos="100000">
                      <a:schemeClr val="bg2"/>
                    </a:gs>
                    <a:gs pos="6000">
                      <a:schemeClr val="bg2"/>
                    </a:gs>
                  </a:gsLst>
                  <a:lin ang="5400000" scaled="0"/>
                </a:gradFill>
              </a:defRPr>
            </a:lvl4pPr>
            <a:lvl5pPr marL="693604" indent="0">
              <a:buNone/>
              <a:defRPr sz="200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24304"/>
          <a:stretch/>
        </p:blipFill>
        <p:spPr bwMode="black">
          <a:xfrm>
            <a:off x="10305783" y="6142288"/>
            <a:ext cx="1600254" cy="548640"/>
          </a:xfrm>
          <a:prstGeom prst="rect">
            <a:avLst/>
          </a:prstGeom>
        </p:spPr>
      </p:pic>
    </p:spTree>
    <p:extLst>
      <p:ext uri="{BB962C8B-B14F-4D97-AF65-F5344CB8AC3E}">
        <p14:creationId xmlns:p14="http://schemas.microsoft.com/office/powerpoint/2010/main" val="209858017"/>
      </p:ext>
    </p:extLst>
  </p:cSld>
  <p:clrMapOvr>
    <a:masterClrMapping/>
  </p:clrMapOvr>
  <p:transition>
    <p:fade/>
  </p:transition>
  <p:hf hdr="0"/>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8"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30" indent="0">
              <a:buNone/>
              <a:defRPr sz="2000">
                <a:gradFill>
                  <a:gsLst>
                    <a:gs pos="100000">
                      <a:schemeClr val="bg2"/>
                    </a:gs>
                    <a:gs pos="0">
                      <a:schemeClr val="bg2"/>
                    </a:gs>
                  </a:gsLst>
                  <a:lin ang="5400000" scaled="0"/>
                </a:gradFill>
              </a:defRPr>
            </a:lvl3pPr>
            <a:lvl4pPr marL="457112" indent="0">
              <a:buNone/>
              <a:defRPr sz="2000">
                <a:gradFill>
                  <a:gsLst>
                    <a:gs pos="100000">
                      <a:schemeClr val="bg2"/>
                    </a:gs>
                    <a:gs pos="0">
                      <a:schemeClr val="bg2"/>
                    </a:gs>
                  </a:gsLst>
                  <a:lin ang="5400000" scaled="0"/>
                </a:gradFill>
              </a:defRPr>
            </a:lvl4pPr>
            <a:lvl5pPr marL="693604"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24304"/>
          <a:stretch/>
        </p:blipFill>
        <p:spPr bwMode="black">
          <a:xfrm>
            <a:off x="10305783" y="6142288"/>
            <a:ext cx="1600254" cy="548640"/>
          </a:xfrm>
          <a:prstGeom prst="rect">
            <a:avLst/>
          </a:prstGeom>
        </p:spPr>
      </p:pic>
    </p:spTree>
    <p:extLst>
      <p:ext uri="{BB962C8B-B14F-4D97-AF65-F5344CB8AC3E}">
        <p14:creationId xmlns:p14="http://schemas.microsoft.com/office/powerpoint/2010/main" val="3365366155"/>
      </p:ext>
    </p:extLst>
  </p:cSld>
  <p:clrMapOvr>
    <a:masterClrMapping/>
  </p:clrMapOvr>
  <p:transition>
    <p:fade/>
  </p:transition>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1"/>
            <a:ext cx="8964246" cy="1075884"/>
          </a:xfrm>
        </p:spPr>
        <p:txBody>
          <a:bodyPr lIns="157541" tIns="98464" rIns="157541" bIns="98464"/>
          <a:lstStyle>
            <a:lvl1pPr>
              <a:lnSpc>
                <a:spcPts val="6650"/>
              </a:lnSpc>
              <a:defRPr sz="6176" baseline="0">
                <a:solidFill>
                  <a:schemeClr val="accent1"/>
                </a:solidFill>
              </a:defRPr>
            </a:lvl1pPr>
          </a:lstStyle>
          <a:p>
            <a:r>
              <a:rPr lang="en-US"/>
              <a:t>Lorem ipsum dolor sit.</a:t>
            </a:r>
          </a:p>
        </p:txBody>
      </p:sp>
      <p:sp>
        <p:nvSpPr>
          <p:cNvPr id="4" name="Slide Number Placeholder 3"/>
          <p:cNvSpPr>
            <a:spLocks noGrp="1"/>
          </p:cNvSpPr>
          <p:nvPr>
            <p:ph type="sldNum" sz="quarter" idx="11"/>
          </p:nvPr>
        </p:nvSpPr>
        <p:spPr>
          <a:xfrm>
            <a:off x="8737600" y="6356352"/>
            <a:ext cx="2844800" cy="365125"/>
          </a:xfrm>
          <a:prstGeom prst="rect">
            <a:avLst/>
          </a:prstGeom>
        </p:spPr>
        <p:txBody>
          <a:bodyPr/>
          <a:lstStyle/>
          <a:p>
            <a:fld id="{81D2C36F-4504-47C0-B82F-A167342A2754}" type="slidenum">
              <a:rPr lang="en-US" smtClean="0"/>
              <a:t>‹#›</a:t>
            </a:fld>
            <a:endParaRPr lang="en-US" dirty="0"/>
          </a:p>
        </p:txBody>
      </p:sp>
    </p:spTree>
    <p:extLst>
      <p:ext uri="{BB962C8B-B14F-4D97-AF65-F5344CB8AC3E}">
        <p14:creationId xmlns:p14="http://schemas.microsoft.com/office/powerpoint/2010/main" val="3419079348"/>
      </p:ext>
    </p:extLst>
  </p:cSld>
  <p:clrMapOvr>
    <a:masterClrMapping/>
  </p:clrMapOvr>
  <p:transition spd="slow">
    <p:fade/>
  </p:transition>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spid="_x0000_s1025" name="think-cell Slide" r:id="rId9" imgW="360" imgH="360" progId="">
                  <p:embed/>
                </p:oleObj>
              </mc:Choice>
              <mc:Fallback>
                <p:oleObj name="think-cell Slide" r:id="rId9" imgW="360" imgH="360" progId="">
                  <p:embed/>
                  <p:pic>
                    <p:nvPicPr>
                      <p:cNvPr id="3" name="Object 2" hidden="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90" y="1590"/>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9"/>
          <p:cNvSpPr/>
          <p:nvPr>
            <p:custDataLst>
              <p:tags r:id="rId3"/>
            </p:custDataLst>
          </p:nvPr>
        </p:nvSpPr>
        <p:spPr>
          <a:xfrm>
            <a:off x="9" y="6478601"/>
            <a:ext cx="12191999" cy="37941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lIns="76155" tIns="38077" rIns="76155" bIns="38077" rtlCol="0" anchor="ctr"/>
          <a:lstStyle/>
          <a:p>
            <a:pPr algn="ctr" defTabSz="1087673"/>
            <a:endParaRPr lang="en-US" sz="2157" dirty="0">
              <a:solidFill>
                <a:prstClr val="white"/>
              </a:solidFill>
            </a:endParaRPr>
          </a:p>
        </p:txBody>
      </p:sp>
      <p:sp>
        <p:nvSpPr>
          <p:cNvPr id="2" name="Title 1"/>
          <p:cNvSpPr>
            <a:spLocks noGrp="1"/>
          </p:cNvSpPr>
          <p:nvPr>
            <p:ph type="title"/>
            <p:custDataLst>
              <p:tags r:id="rId4"/>
            </p:custDataLst>
          </p:nvPr>
        </p:nvSpPr>
        <p:spPr>
          <a:xfrm>
            <a:off x="0" y="192026"/>
            <a:ext cx="12192000" cy="646042"/>
          </a:xfrm>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custDataLst>
              <p:tags r:id="rId5"/>
            </p:custDataLst>
          </p:nvPr>
        </p:nvSpPr>
        <p:spPr>
          <a:xfrm>
            <a:off x="3048002" y="6477887"/>
            <a:ext cx="8382000" cy="380127"/>
          </a:xfrm>
          <a:prstGeom prst="rect">
            <a:avLst/>
          </a:prstGeom>
        </p:spPr>
        <p:txBody>
          <a:bodyPr/>
          <a:lstStyle/>
          <a:p>
            <a:endParaRPr lang="en-US" dirty="0"/>
          </a:p>
        </p:txBody>
      </p:sp>
      <p:sp>
        <p:nvSpPr>
          <p:cNvPr id="5" name="Slide Number Placeholder 4"/>
          <p:cNvSpPr>
            <a:spLocks noGrp="1"/>
          </p:cNvSpPr>
          <p:nvPr>
            <p:ph type="sldNum" sz="quarter" idx="12"/>
            <p:custDataLst>
              <p:tags r:id="rId6"/>
            </p:custDataLst>
          </p:nvPr>
        </p:nvSpPr>
        <p:spPr>
          <a:xfrm>
            <a:off x="11430009" y="6478601"/>
            <a:ext cx="761999" cy="379413"/>
          </a:xfrm>
          <a:prstGeom prst="rect">
            <a:avLst/>
          </a:prstGeom>
        </p:spPr>
        <p:txBody>
          <a:bodyPr/>
          <a:lstStyle/>
          <a:p>
            <a:fld id="{81D2C36F-4504-47C0-B82F-A167342A2754}" type="slidenum">
              <a:rPr lang="en-US" smtClean="0"/>
              <a:t>‹#›</a:t>
            </a:fld>
            <a:endParaRPr lang="en-US" dirty="0"/>
          </a:p>
        </p:txBody>
      </p:sp>
      <p:sp>
        <p:nvSpPr>
          <p:cNvPr id="6" name="Text Placeholder 5"/>
          <p:cNvSpPr>
            <a:spLocks noGrp="1"/>
          </p:cNvSpPr>
          <p:nvPr>
            <p:ph type="body" sz="quarter" idx="13" hasCustomPrompt="1"/>
            <p:custDataLst>
              <p:tags r:id="rId7"/>
            </p:custDataLst>
          </p:nvPr>
        </p:nvSpPr>
        <p:spPr>
          <a:xfrm>
            <a:off x="0" y="832104"/>
            <a:ext cx="12192000" cy="373063"/>
          </a:xfrm>
          <a:prstGeom prst="rect">
            <a:avLst/>
          </a:prstGeom>
        </p:spPr>
        <p:txBody>
          <a:bodyPr lIns="388468" tIns="54385" rIns="54385" bIns="54385">
            <a:noAutofit/>
          </a:bodyPr>
          <a:lstStyle>
            <a:lvl1pPr marL="0" indent="0">
              <a:buNone/>
              <a:defRPr sz="2843">
                <a:latin typeface="Segoe UI Light" pitchFamily="34" charset="0"/>
              </a:defRPr>
            </a:lvl1pPr>
            <a:lvl2pPr marL="281563" indent="0">
              <a:buNone/>
              <a:defRPr/>
            </a:lvl2pPr>
            <a:lvl3pPr marL="588243" indent="0">
              <a:buNone/>
              <a:defRPr/>
            </a:lvl3pPr>
            <a:lvl4pPr marL="869805" indent="0">
              <a:buNone/>
              <a:defRPr/>
            </a:lvl4pPr>
            <a:lvl5pPr marL="1105101" indent="0">
              <a:buNone/>
              <a:defRPr/>
            </a:lvl5pPr>
          </a:lstStyle>
          <a:p>
            <a:pPr lvl="0"/>
            <a:r>
              <a:rPr lang="en-US" dirty="0"/>
              <a:t>Click to add subtitle</a:t>
            </a:r>
          </a:p>
        </p:txBody>
      </p:sp>
    </p:spTree>
    <p:extLst>
      <p:ext uri="{BB962C8B-B14F-4D97-AF65-F5344CB8AC3E}">
        <p14:creationId xmlns:p14="http://schemas.microsoft.com/office/powerpoint/2010/main" val="2975208532"/>
      </p:ext>
    </p:extLst>
  </p:cSld>
  <p:clrMapOvr>
    <a:masterClrMapping/>
  </p:clrMapOvr>
  <p:transition>
    <p:fade/>
  </p:transition>
  <p:hf hdr="0"/>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spid="_x0000_s2049" name="think-cell Slide" r:id="rId10" imgW="360" imgH="360" progId="">
                  <p:embed/>
                </p:oleObj>
              </mc:Choice>
              <mc:Fallback>
                <p:oleObj name="think-cell Slide" r:id="rId10" imgW="360" imgH="360" progId="">
                  <p:embed/>
                  <p:pic>
                    <p:nvPicPr>
                      <p:cNvPr id="3" name="Object 2" hidden="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90" y="1590"/>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Rectangle 20"/>
          <p:cNvSpPr/>
          <p:nvPr>
            <p:custDataLst>
              <p:tags r:id="rId3"/>
            </p:custDataLst>
          </p:nvPr>
        </p:nvSpPr>
        <p:spPr>
          <a:xfrm>
            <a:off x="9" y="6478601"/>
            <a:ext cx="12191999" cy="37941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lIns="76155" tIns="38077" rIns="76155" bIns="38077" rtlCol="0" anchor="ctr"/>
          <a:lstStyle/>
          <a:p>
            <a:pPr algn="ctr" defTabSz="1087673"/>
            <a:endParaRPr lang="en-US" sz="2157" dirty="0">
              <a:solidFill>
                <a:prstClr val="white"/>
              </a:solidFill>
            </a:endParaRPr>
          </a:p>
        </p:txBody>
      </p:sp>
      <p:sp>
        <p:nvSpPr>
          <p:cNvPr id="2" name="Title 1"/>
          <p:cNvSpPr>
            <a:spLocks noGrp="1"/>
          </p:cNvSpPr>
          <p:nvPr>
            <p:ph type="title"/>
            <p:custDataLst>
              <p:tags r:id="rId4"/>
            </p:custDataLst>
          </p:nvPr>
        </p:nvSpPr>
        <p:spPr>
          <a:xfrm>
            <a:off x="0" y="192026"/>
            <a:ext cx="12192000" cy="646042"/>
          </a:xfrm>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custDataLst>
              <p:tags r:id="rId5"/>
            </p:custDataLst>
          </p:nvPr>
        </p:nvSpPr>
        <p:spPr>
          <a:xfrm>
            <a:off x="0" y="850392"/>
            <a:ext cx="12192000" cy="373063"/>
          </a:xfrm>
          <a:prstGeom prst="rect">
            <a:avLst/>
          </a:prstGeom>
        </p:spPr>
        <p:txBody>
          <a:bodyPr lIns="388468" tIns="54385" rIns="54385" bIns="54385">
            <a:noAutofit/>
          </a:bodyPr>
          <a:lstStyle>
            <a:lvl1pPr marL="0" indent="0">
              <a:buNone/>
              <a:defRPr sz="2843">
                <a:latin typeface="Segoe UI Light" pitchFamily="34" charset="0"/>
              </a:defRPr>
            </a:lvl1pPr>
            <a:lvl2pPr marL="281563" indent="0">
              <a:buNone/>
              <a:defRPr/>
            </a:lvl2pPr>
            <a:lvl3pPr marL="588243" indent="0">
              <a:buNone/>
              <a:defRPr/>
            </a:lvl3pPr>
            <a:lvl4pPr marL="869805" indent="0">
              <a:buNone/>
              <a:defRPr/>
            </a:lvl4pPr>
            <a:lvl5pPr marL="1105101" indent="0">
              <a:buNone/>
              <a:defRPr/>
            </a:lvl5pPr>
          </a:lstStyle>
          <a:p>
            <a:pPr lvl="0"/>
            <a:r>
              <a:rPr lang="en-US" dirty="0"/>
              <a:t>Click to add subtitle</a:t>
            </a:r>
          </a:p>
        </p:txBody>
      </p:sp>
      <p:sp>
        <p:nvSpPr>
          <p:cNvPr id="16" name="Text Placeholder 15"/>
          <p:cNvSpPr>
            <a:spLocks noGrp="1"/>
          </p:cNvSpPr>
          <p:nvPr>
            <p:ph type="body" sz="quarter" idx="14"/>
            <p:custDataLst>
              <p:tags r:id="rId6"/>
            </p:custDataLst>
          </p:nvPr>
        </p:nvSpPr>
        <p:spPr>
          <a:xfrm>
            <a:off x="404813" y="1330326"/>
            <a:ext cx="11365992"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custDataLst>
              <p:tags r:id="rId7"/>
            </p:custDataLst>
          </p:nvPr>
        </p:nvSpPr>
        <p:spPr>
          <a:xfrm>
            <a:off x="11430009" y="6477876"/>
            <a:ext cx="761999" cy="380126"/>
          </a:xfrm>
          <a:prstGeom prst="rect">
            <a:avLst/>
          </a:prstGeom>
        </p:spPr>
        <p:txBody>
          <a:bodyPr/>
          <a:lstStyle/>
          <a:p>
            <a:fld id="{81D2C36F-4504-47C0-B82F-A167342A2754}" type="slidenum">
              <a:rPr lang="en-US" smtClean="0"/>
              <a:t>‹#›</a:t>
            </a:fld>
            <a:endParaRPr lang="en-US" dirty="0"/>
          </a:p>
        </p:txBody>
      </p:sp>
      <p:sp>
        <p:nvSpPr>
          <p:cNvPr id="20" name="Footer Placeholder 19"/>
          <p:cNvSpPr>
            <a:spLocks noGrp="1"/>
          </p:cNvSpPr>
          <p:nvPr>
            <p:ph type="ftr" sz="quarter" idx="16"/>
            <p:custDataLst>
              <p:tags r:id="rId8"/>
            </p:custDataLst>
          </p:nvPr>
        </p:nvSpPr>
        <p:spPr>
          <a:xfrm>
            <a:off x="3048002" y="6477887"/>
            <a:ext cx="8382000" cy="380127"/>
          </a:xfrm>
          <a:prstGeom prst="rect">
            <a:avLst/>
          </a:prstGeom>
        </p:spPr>
        <p:txBody>
          <a:bodyPr/>
          <a:lstStyle/>
          <a:p>
            <a:endParaRPr lang="en-US" dirty="0"/>
          </a:p>
        </p:txBody>
      </p:sp>
    </p:spTree>
    <p:extLst>
      <p:ext uri="{BB962C8B-B14F-4D97-AF65-F5344CB8AC3E}">
        <p14:creationId xmlns:p14="http://schemas.microsoft.com/office/powerpoint/2010/main" val="4146716628"/>
      </p:ext>
    </p:extLst>
  </p:cSld>
  <p:clrMapOvr>
    <a:masterClrMapping/>
  </p:clrMapOvr>
  <p:transition>
    <p:fade/>
  </p:transition>
  <p:hf hdr="0"/>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Windows Azur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427936"/>
      </p:ext>
    </p:extLst>
  </p:cSld>
  <p:clrMapOvr>
    <a:masterClrMapping/>
  </p:clrMapOvr>
  <p:transition>
    <p:fade/>
  </p:transition>
  <p:hf hdr="0"/>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54pt Title Only">
    <p:spTree>
      <p:nvGrpSpPr>
        <p:cNvPr id="1" name=""/>
        <p:cNvGrpSpPr/>
        <p:nvPr/>
      </p:nvGrpSpPr>
      <p:grpSpPr>
        <a:xfrm>
          <a:off x="0" y="0"/>
          <a:ext cx="0" cy="0"/>
          <a:chOff x="0" y="0"/>
          <a:chExt cx="0" cy="0"/>
        </a:xfrm>
      </p:grpSpPr>
      <p:sp>
        <p:nvSpPr>
          <p:cNvPr id="7" name="Title 1"/>
          <p:cNvSpPr>
            <a:spLocks noGrp="1"/>
          </p:cNvSpPr>
          <p:nvPr>
            <p:ph type="title"/>
          </p:nvPr>
        </p:nvSpPr>
        <p:spPr>
          <a:xfrm>
            <a:off x="170321" y="134484"/>
            <a:ext cx="11655840" cy="744138"/>
          </a:xfrm>
        </p:spPr>
        <p:txBody>
          <a:bodyPr/>
          <a:lstStyle>
            <a:lvl1pPr>
              <a:lnSpc>
                <a:spcPts val="5098"/>
              </a:lnSpc>
              <a:defRPr sz="4509" b="0">
                <a:solidFill>
                  <a:srgbClr val="0078D7"/>
                </a:soli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49639092"/>
      </p:ext>
    </p:extLst>
  </p:cSld>
  <p:clrMapOvr>
    <a:masterClrMapping/>
  </p:clrMapOvr>
  <p:transition spd="slow">
    <p:fade/>
  </p:transition>
  <p:hf hdr="0"/>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JM" dirty="0"/>
          </a:p>
        </p:txBody>
      </p:sp>
      <p:sp>
        <p:nvSpPr>
          <p:cNvPr id="3" name="Content Placeholder 2"/>
          <p:cNvSpPr>
            <a:spLocks noGrp="1"/>
          </p:cNvSpPr>
          <p:nvPr>
            <p:ph sz="half" idx="1"/>
          </p:nvPr>
        </p:nvSpPr>
        <p:spPr>
          <a:xfrm>
            <a:off x="609600" y="1762126"/>
            <a:ext cx="5384800" cy="3902075"/>
          </a:xfrm>
        </p:spPr>
        <p:txBody>
          <a:bodyPr>
            <a:normAutofit/>
          </a:bodyPr>
          <a:lstStyle>
            <a:lvl1pPr>
              <a:defRPr sz="2353"/>
            </a:lvl1pPr>
            <a:lvl2pPr>
              <a:defRPr sz="2157"/>
            </a:lvl2pPr>
            <a:lvl3pPr>
              <a:defRPr sz="1863"/>
            </a:lvl3pPr>
            <a:lvl4pPr>
              <a:defRPr sz="1568"/>
            </a:lvl4pPr>
            <a:lvl5pPr>
              <a:defRPr sz="1568"/>
            </a:lvl5pPr>
            <a:lvl6pPr>
              <a:defRPr sz="2353"/>
            </a:lvl6pPr>
            <a:lvl7pPr>
              <a:defRPr sz="2353"/>
            </a:lvl7pPr>
            <a:lvl8pPr>
              <a:defRPr sz="2353"/>
            </a:lvl8pPr>
            <a:lvl9pPr>
              <a:defRPr sz="235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M" dirty="0"/>
          </a:p>
        </p:txBody>
      </p:sp>
      <p:sp>
        <p:nvSpPr>
          <p:cNvPr id="4" name="Content Placeholder 3"/>
          <p:cNvSpPr>
            <a:spLocks noGrp="1"/>
          </p:cNvSpPr>
          <p:nvPr>
            <p:ph sz="half" idx="2"/>
          </p:nvPr>
        </p:nvSpPr>
        <p:spPr>
          <a:xfrm>
            <a:off x="6197600" y="1762126"/>
            <a:ext cx="5384800" cy="3902075"/>
          </a:xfrm>
        </p:spPr>
        <p:txBody>
          <a:bodyPr>
            <a:normAutofit/>
          </a:bodyPr>
          <a:lstStyle>
            <a:lvl1pPr>
              <a:defRPr sz="2353"/>
            </a:lvl1pPr>
            <a:lvl2pPr>
              <a:defRPr sz="2157"/>
            </a:lvl2pPr>
            <a:lvl3pPr>
              <a:defRPr sz="1863"/>
            </a:lvl3pPr>
            <a:lvl4pPr>
              <a:defRPr sz="1568"/>
            </a:lvl4pPr>
            <a:lvl5pPr>
              <a:defRPr sz="1568"/>
            </a:lvl5pPr>
            <a:lvl6pPr>
              <a:defRPr sz="2353"/>
            </a:lvl6pPr>
            <a:lvl7pPr>
              <a:defRPr sz="2353"/>
            </a:lvl7pPr>
            <a:lvl8pPr>
              <a:defRPr sz="2353"/>
            </a:lvl8pPr>
            <a:lvl9pPr>
              <a:defRPr sz="235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M" dirty="0"/>
          </a:p>
        </p:txBody>
      </p:sp>
      <p:sp>
        <p:nvSpPr>
          <p:cNvPr id="5" name="Date Placeholder 4"/>
          <p:cNvSpPr>
            <a:spLocks noGrp="1"/>
          </p:cNvSpPr>
          <p:nvPr>
            <p:ph type="dt" sz="half" idx="10"/>
          </p:nvPr>
        </p:nvSpPr>
        <p:spPr>
          <a:xfrm>
            <a:off x="8940800" y="177801"/>
            <a:ext cx="2844800" cy="365125"/>
          </a:xfrm>
          <a:prstGeom prst="rect">
            <a:avLst/>
          </a:prstGeom>
        </p:spPr>
        <p:txBody>
          <a:bodyPr/>
          <a:lstStyle/>
          <a:p>
            <a:fld id="{CFBEA57F-793F-4683-BD8A-741FD4B89154}" type="datetime1">
              <a:rPr lang="en-US" smtClean="0"/>
              <a:t>6/10/21</a:t>
            </a:fld>
            <a:endParaRPr lang="en-US" dirty="0"/>
          </a:p>
        </p:txBody>
      </p:sp>
      <p:sp>
        <p:nvSpPr>
          <p:cNvPr id="9" name="Text Placeholder 17"/>
          <p:cNvSpPr>
            <a:spLocks noGrp="1"/>
          </p:cNvSpPr>
          <p:nvPr>
            <p:ph type="body" sz="quarter" idx="23"/>
          </p:nvPr>
        </p:nvSpPr>
        <p:spPr>
          <a:xfrm>
            <a:off x="609600" y="1168400"/>
            <a:ext cx="10972800" cy="431800"/>
          </a:xfrm>
        </p:spPr>
        <p:txBody>
          <a:bodyPr>
            <a:noAutofit/>
          </a:bodyPr>
          <a:lstStyle>
            <a:lvl1pPr marL="0" indent="0" algn="l">
              <a:buFontTx/>
              <a:buNone/>
              <a:defRPr sz="1863" b="0">
                <a:solidFill>
                  <a:schemeClr val="tx1">
                    <a:lumMod val="65000"/>
                    <a:lumOff val="35000"/>
                  </a:schemeClr>
                </a:solidFill>
                <a:latin typeface="+mj-lt"/>
                <a:ea typeface="Open Sans Light" panose="020B0306030504020204" pitchFamily="34" charset="0"/>
                <a:cs typeface="Open Sans Light" panose="020B0306030504020204" pitchFamily="34" charset="0"/>
              </a:defRPr>
            </a:lvl1pPr>
            <a:lvl2pPr marL="609543" indent="0">
              <a:buFontTx/>
              <a:buNone/>
              <a:defRPr sz="1372">
                <a:latin typeface="Mission Gothic Regular" pitchFamily="50" charset="0"/>
              </a:defRPr>
            </a:lvl2pPr>
            <a:lvl3pPr marL="1219085" indent="0">
              <a:buFontTx/>
              <a:buNone/>
              <a:defRPr sz="1372">
                <a:latin typeface="Mission Gothic Regular" pitchFamily="50" charset="0"/>
              </a:defRPr>
            </a:lvl3pPr>
            <a:lvl4pPr marL="1828628" indent="0">
              <a:buFontTx/>
              <a:buNone/>
              <a:defRPr sz="1372">
                <a:latin typeface="Mission Gothic Regular" pitchFamily="50" charset="0"/>
              </a:defRPr>
            </a:lvl4pPr>
            <a:lvl5pPr marL="2438171" indent="0">
              <a:buFontTx/>
              <a:buNone/>
              <a:defRPr sz="1372">
                <a:latin typeface="Mission Gothic Regular" pitchFamily="50" charset="0"/>
              </a:defRPr>
            </a:lvl5pPr>
          </a:lstStyle>
          <a:p>
            <a:pPr lvl="0"/>
            <a:r>
              <a:rPr lang="en-US"/>
              <a:t>Click to edit Master text styles</a:t>
            </a:r>
          </a:p>
        </p:txBody>
      </p:sp>
    </p:spTree>
    <p:extLst>
      <p:ext uri="{BB962C8B-B14F-4D97-AF65-F5344CB8AC3E}">
        <p14:creationId xmlns:p14="http://schemas.microsoft.com/office/powerpoint/2010/main" val="3721191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hdr="0"/>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JM" dirty="0"/>
          </a:p>
        </p:txBody>
      </p:sp>
      <p:sp>
        <p:nvSpPr>
          <p:cNvPr id="3" name="Date Placeholder 2"/>
          <p:cNvSpPr>
            <a:spLocks noGrp="1"/>
          </p:cNvSpPr>
          <p:nvPr>
            <p:ph type="dt" sz="half" idx="10"/>
          </p:nvPr>
        </p:nvSpPr>
        <p:spPr>
          <a:xfrm>
            <a:off x="8940800" y="177801"/>
            <a:ext cx="2844800" cy="365125"/>
          </a:xfrm>
          <a:prstGeom prst="rect">
            <a:avLst/>
          </a:prstGeom>
        </p:spPr>
        <p:txBody>
          <a:bodyPr/>
          <a:lstStyle/>
          <a:p>
            <a:fld id="{CFBEA57F-793F-4683-BD8A-741FD4B89154}" type="datetime1">
              <a:rPr lang="en-US" smtClean="0"/>
              <a:t>6/10/21</a:t>
            </a:fld>
            <a:endParaRPr lang="en-US" dirty="0"/>
          </a:p>
        </p:txBody>
      </p:sp>
      <p:sp>
        <p:nvSpPr>
          <p:cNvPr id="7" name="Text Placeholder 17"/>
          <p:cNvSpPr>
            <a:spLocks noGrp="1"/>
          </p:cNvSpPr>
          <p:nvPr>
            <p:ph type="body" sz="quarter" idx="23"/>
          </p:nvPr>
        </p:nvSpPr>
        <p:spPr>
          <a:xfrm>
            <a:off x="609600" y="1168400"/>
            <a:ext cx="10972800" cy="431800"/>
          </a:xfrm>
        </p:spPr>
        <p:txBody>
          <a:bodyPr>
            <a:noAutofit/>
          </a:bodyPr>
          <a:lstStyle>
            <a:lvl1pPr marL="0" indent="0" algn="l">
              <a:buFontTx/>
              <a:buNone/>
              <a:defRPr sz="1863" b="0">
                <a:solidFill>
                  <a:schemeClr val="tx1">
                    <a:lumMod val="65000"/>
                    <a:lumOff val="35000"/>
                  </a:schemeClr>
                </a:solidFill>
                <a:latin typeface="+mj-lt"/>
                <a:ea typeface="Open Sans Light" panose="020B0306030504020204" pitchFamily="34" charset="0"/>
                <a:cs typeface="Open Sans Light" panose="020B0306030504020204" pitchFamily="34" charset="0"/>
              </a:defRPr>
            </a:lvl1pPr>
            <a:lvl2pPr marL="609543" indent="0">
              <a:buFontTx/>
              <a:buNone/>
              <a:defRPr sz="1372">
                <a:latin typeface="Mission Gothic Regular" pitchFamily="50" charset="0"/>
              </a:defRPr>
            </a:lvl2pPr>
            <a:lvl3pPr marL="1219085" indent="0">
              <a:buFontTx/>
              <a:buNone/>
              <a:defRPr sz="1372">
                <a:latin typeface="Mission Gothic Regular" pitchFamily="50" charset="0"/>
              </a:defRPr>
            </a:lvl3pPr>
            <a:lvl4pPr marL="1828628" indent="0">
              <a:buFontTx/>
              <a:buNone/>
              <a:defRPr sz="1372">
                <a:latin typeface="Mission Gothic Regular" pitchFamily="50" charset="0"/>
              </a:defRPr>
            </a:lvl4pPr>
            <a:lvl5pPr marL="2438171" indent="0">
              <a:buFontTx/>
              <a:buNone/>
              <a:defRPr sz="1372">
                <a:latin typeface="Mission Gothic Regular" pitchFamily="50" charset="0"/>
              </a:defRPr>
            </a:lvl5pPr>
          </a:lstStyle>
          <a:p>
            <a:pPr lvl="0"/>
            <a:r>
              <a:rPr lang="en-US"/>
              <a:t>Click to edit Master text styles</a:t>
            </a:r>
          </a:p>
        </p:txBody>
      </p:sp>
    </p:spTree>
    <p:extLst>
      <p:ext uri="{BB962C8B-B14F-4D97-AF65-F5344CB8AC3E}">
        <p14:creationId xmlns:p14="http://schemas.microsoft.com/office/powerpoint/2010/main" val="2493111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hdr="0"/>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pic>
        <p:nvPicPr>
          <p:cNvPr id="9" name="Picture 8" descr="kkk.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Date Placeholder 3"/>
          <p:cNvSpPr>
            <a:spLocks noGrp="1"/>
          </p:cNvSpPr>
          <p:nvPr>
            <p:ph type="dt" sz="half" idx="10"/>
          </p:nvPr>
        </p:nvSpPr>
        <p:spPr>
          <a:xfrm>
            <a:off x="8940800" y="177801"/>
            <a:ext cx="2844800" cy="365125"/>
          </a:xfrm>
          <a:prstGeom prst="rect">
            <a:avLst/>
          </a:prstGeom>
        </p:spPr>
        <p:txBody>
          <a:bodyPr/>
          <a:lstStyle/>
          <a:p>
            <a:fld id="{CFBEA57F-793F-4683-BD8A-741FD4B89154}" type="datetime1">
              <a:rPr lang="en-US" smtClean="0"/>
              <a:t>6/10/21</a:t>
            </a:fld>
            <a:endParaRPr lang="en-US" dirty="0"/>
          </a:p>
        </p:txBody>
      </p:sp>
      <p:sp>
        <p:nvSpPr>
          <p:cNvPr id="8" name="Picture Placeholder 11"/>
          <p:cNvSpPr>
            <a:spLocks noGrp="1"/>
          </p:cNvSpPr>
          <p:nvPr>
            <p:ph type="pic" sz="quarter" idx="14"/>
          </p:nvPr>
        </p:nvSpPr>
        <p:spPr>
          <a:xfrm>
            <a:off x="0" y="0"/>
            <a:ext cx="12192000" cy="6858000"/>
          </a:xfrm>
        </p:spPr>
        <p:txBody>
          <a:bodyPr/>
          <a:lstStyle/>
          <a:p>
            <a:r>
              <a:rPr lang="en-US"/>
              <a:t>Click icon to add picture</a:t>
            </a:r>
          </a:p>
        </p:txBody>
      </p:sp>
    </p:spTree>
    <p:extLst>
      <p:ext uri="{BB962C8B-B14F-4D97-AF65-F5344CB8AC3E}">
        <p14:creationId xmlns:p14="http://schemas.microsoft.com/office/powerpoint/2010/main" val="1202450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9" name="Rectangle 8"/>
          <p:cNvSpPr/>
          <p:nvPr/>
        </p:nvSpPr>
        <p:spPr>
          <a:xfrm>
            <a:off x="0" y="1052767"/>
            <a:ext cx="12192000" cy="5819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2114"/>
            <a:endParaRPr lang="en-US" sz="2353">
              <a:solidFill>
                <a:prstClr val="white"/>
              </a:solidFill>
            </a:endParaRPr>
          </a:p>
        </p:txBody>
      </p:sp>
      <p:sp>
        <p:nvSpPr>
          <p:cNvPr id="2" name="Title 1"/>
          <p:cNvSpPr>
            <a:spLocks noGrp="1"/>
          </p:cNvSpPr>
          <p:nvPr>
            <p:ph type="title"/>
          </p:nvPr>
        </p:nvSpPr>
        <p:spPr>
          <a:xfrm>
            <a:off x="203200" y="152401"/>
            <a:ext cx="10374924" cy="792163"/>
          </a:xfrm>
        </p:spPr>
        <p:txBody>
          <a:bodyPr>
            <a:normAutofit/>
          </a:bodyPr>
          <a:lstStyle>
            <a:lvl1pPr algn="l">
              <a:defRPr sz="2800">
                <a:solidFill>
                  <a:schemeClr val="bg1"/>
                </a:solidFill>
                <a:latin typeface="Segoe UI Light"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609600" y="1371600"/>
            <a:ext cx="11176000" cy="5486400"/>
          </a:xfrm>
        </p:spPr>
        <p:txBody>
          <a:bodyPr>
            <a:normAutofit/>
          </a:bodyPr>
          <a:lstStyle>
            <a:lvl1pPr>
              <a:buClr>
                <a:srgbClr val="0070C0"/>
              </a:buClr>
              <a:buSzPct val="75000"/>
              <a:buFont typeface="Webdings" pitchFamily="18" charset="2"/>
              <a:buChar char=""/>
              <a:defRPr sz="2400">
                <a:solidFill>
                  <a:schemeClr val="bg1"/>
                </a:solidFill>
                <a:latin typeface="Segoe UI" pitchFamily="34" charset="0"/>
                <a:ea typeface="Segoe UI" pitchFamily="34" charset="0"/>
                <a:cs typeface="Segoe UI" pitchFamily="34" charset="0"/>
              </a:defRPr>
            </a:lvl1pPr>
            <a:lvl2pPr>
              <a:buClr>
                <a:srgbClr val="0070C0"/>
              </a:buClr>
              <a:buSzPct val="75000"/>
              <a:buFont typeface="Webdings" pitchFamily="18" charset="2"/>
              <a:buChar char=""/>
              <a:defRPr sz="2000">
                <a:solidFill>
                  <a:schemeClr val="bg1"/>
                </a:solidFill>
                <a:latin typeface="Segoe UI" pitchFamily="34" charset="0"/>
                <a:ea typeface="Segoe UI" pitchFamily="34" charset="0"/>
                <a:cs typeface="Segoe UI" pitchFamily="34" charset="0"/>
              </a:defRPr>
            </a:lvl2pPr>
            <a:lvl3pPr>
              <a:buClr>
                <a:srgbClr val="0070C0"/>
              </a:buClr>
              <a:buSzPct val="75000"/>
              <a:buFont typeface="Webdings" pitchFamily="18" charset="2"/>
              <a:buChar char=""/>
              <a:defRPr sz="1800">
                <a:solidFill>
                  <a:schemeClr val="bg1"/>
                </a:solidFill>
                <a:latin typeface="Segoe UI" pitchFamily="34" charset="0"/>
                <a:ea typeface="Segoe UI" pitchFamily="34" charset="0"/>
                <a:cs typeface="Segoe UI" pitchFamily="34" charset="0"/>
              </a:defRPr>
            </a:lvl3pPr>
            <a:lvl4pPr>
              <a:buClr>
                <a:srgbClr val="0070C0"/>
              </a:buClr>
              <a:buSzPct val="75000"/>
              <a:buFont typeface="Webdings" pitchFamily="18" charset="2"/>
              <a:buChar char=""/>
              <a:defRPr sz="1600">
                <a:solidFill>
                  <a:schemeClr val="bg1"/>
                </a:solidFill>
                <a:latin typeface="Segoe UI" pitchFamily="34" charset="0"/>
                <a:ea typeface="Segoe UI" pitchFamily="34" charset="0"/>
                <a:cs typeface="Segoe UI" pitchFamily="34" charset="0"/>
              </a:defRPr>
            </a:lvl4pPr>
            <a:lvl5pPr>
              <a:buClr>
                <a:srgbClr val="0070C0"/>
              </a:buClr>
              <a:buSzPct val="75000"/>
              <a:buFont typeface="Webdings" pitchFamily="18" charset="2"/>
              <a:buChar char=""/>
              <a:defRPr sz="1600">
                <a:solidFill>
                  <a:schemeClr val="bg1"/>
                </a:solidFill>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p:cNvSpPr>
            <a:spLocks noGrp="1"/>
          </p:cNvSpPr>
          <p:nvPr>
            <p:ph type="dt" sz="half" idx="10"/>
          </p:nvPr>
        </p:nvSpPr>
        <p:spPr>
          <a:xfrm>
            <a:off x="609600" y="6356352"/>
            <a:ext cx="2844800" cy="365125"/>
          </a:xfrm>
          <a:prstGeom prst="rect">
            <a:avLst/>
          </a:prstGeom>
        </p:spPr>
        <p:txBody>
          <a:bodyPr/>
          <a:lstStyle>
            <a:lvl1pPr>
              <a:defRPr/>
            </a:lvl1pPr>
          </a:lstStyle>
          <a:p>
            <a:fld id="{CFBEA57F-793F-4683-BD8A-741FD4B89154}" type="datetime1">
              <a:rPr lang="en-US" smtClean="0"/>
              <a:t>6/10/21</a:t>
            </a:fld>
            <a:endParaRPr lang="en-US" dirty="0"/>
          </a:p>
        </p:txBody>
      </p:sp>
      <p:sp>
        <p:nvSpPr>
          <p:cNvPr id="7" name="Footer Placeholder 4"/>
          <p:cNvSpPr>
            <a:spLocks noGrp="1"/>
          </p:cNvSpPr>
          <p:nvPr>
            <p:ph type="ftr" sz="quarter" idx="11"/>
          </p:nvPr>
        </p:nvSpPr>
        <p:spPr>
          <a:xfrm>
            <a:off x="4165600" y="6356352"/>
            <a:ext cx="3860800" cy="365125"/>
          </a:xfrm>
          <a:prstGeom prst="rect">
            <a:avLst/>
          </a:prstGeom>
        </p:spPr>
        <p:txBody>
          <a:bodyPr/>
          <a:lstStyle>
            <a:lvl1pPr>
              <a:defRPr/>
            </a:lvl1pPr>
          </a:lstStyle>
          <a:p>
            <a:endParaRPr lang="en-US" dirty="0"/>
          </a:p>
        </p:txBody>
      </p:sp>
      <p:pic>
        <p:nvPicPr>
          <p:cNvPr id="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49972" y="41425"/>
            <a:ext cx="1721613" cy="633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0" y="1066800"/>
            <a:ext cx="12192000" cy="381000"/>
          </a:xfrm>
          <a:prstGeom prst="rect">
            <a:avLst/>
          </a:prstGeom>
          <a:gradFill flip="none" rotWithShape="1">
            <a:gsLst>
              <a:gs pos="0">
                <a:schemeClr val="tx1">
                  <a:alpha val="13000"/>
                </a:schemeClr>
              </a:gs>
              <a:gs pos="66000">
                <a:schemeClr val="bg1">
                  <a:alpha val="0"/>
                </a:schemeClr>
              </a:gs>
              <a:gs pos="48000">
                <a:srgbClr val="000000">
                  <a:tint val="23500"/>
                  <a:satMod val="160000"/>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2114"/>
            <a:endParaRPr lang="en-US" sz="2400">
              <a:solidFill>
                <a:prstClr val="white"/>
              </a:solidFill>
            </a:endParaRPr>
          </a:p>
        </p:txBody>
      </p:sp>
      <p:sp>
        <p:nvSpPr>
          <p:cNvPr id="11" name="Slide Number Placeholder 5"/>
          <p:cNvSpPr txBox="1">
            <a:spLocks/>
          </p:cNvSpPr>
          <p:nvPr/>
        </p:nvSpPr>
        <p:spPr>
          <a:xfrm rot="16200000">
            <a:off x="11653702" y="6345404"/>
            <a:ext cx="630855" cy="448212"/>
          </a:xfrm>
          <a:prstGeom prst="rect">
            <a:avLst/>
          </a:prstGeom>
          <a:solidFill>
            <a:srgbClr val="7F7F7F">
              <a:alpha val="50196"/>
            </a:srgbClr>
          </a:solidFill>
        </p:spPr>
        <p:txBody>
          <a:bodyPr vert="horz" lIns="89642" tIns="44821" rIns="89642" bIns="44821" rtlCol="0" anchor="ctr"/>
          <a:lstStyle>
            <a:lvl1pPr algn="ctr">
              <a:defRPr/>
            </a:lvl1pPr>
          </a:lstStyle>
          <a:p>
            <a:pPr defTabSz="1172114">
              <a:defRPr/>
            </a:pPr>
            <a:fld id="{B2AB7D3B-191E-4EB7-8AFB-BE108A4D0AFC}" type="slidenum">
              <a:rPr lang="en-US" sz="1200" smtClean="0">
                <a:solidFill>
                  <a:prstClr val="black">
                    <a:tint val="75000"/>
                  </a:prstClr>
                </a:solidFill>
              </a:rPr>
              <a:pPr defTabSz="1172114">
                <a:defRPr/>
              </a:pPr>
              <a:t>‹#›</a:t>
            </a:fld>
            <a:endParaRPr lang="en-US" sz="1200" dirty="0">
              <a:solidFill>
                <a:prstClr val="black">
                  <a:tint val="75000"/>
                </a:prstClr>
              </a:solidFill>
            </a:endParaRPr>
          </a:p>
        </p:txBody>
      </p:sp>
    </p:spTree>
    <p:extLst>
      <p:ext uri="{BB962C8B-B14F-4D97-AF65-F5344CB8AC3E}">
        <p14:creationId xmlns:p14="http://schemas.microsoft.com/office/powerpoint/2010/main" val="3875711351"/>
      </p:ext>
    </p:extLst>
  </p:cSld>
  <p:clrMapOvr>
    <a:masterClrMapping/>
  </p:clrMapOvr>
  <p:transition spd="slow">
    <p:fade/>
  </p:transition>
  <p:hf hdr="0"/>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9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3073" name="think-cell Slide" r:id="rId9" imgW="360" imgH="360" progId="">
                  <p:embed/>
                </p:oleObj>
              </mc:Choice>
              <mc:Fallback>
                <p:oleObj name="think-cell Slide" r:id="rId9" imgW="360" imgH="360" progId="">
                  <p:embed/>
                  <p:pic>
                    <p:nvPicPr>
                      <p:cNvPr id="3" name="Object 2" hidden="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89"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9"/>
          <p:cNvSpPr/>
          <p:nvPr>
            <p:custDataLst>
              <p:tags r:id="rId3"/>
            </p:custDataLst>
          </p:nvPr>
        </p:nvSpPr>
        <p:spPr>
          <a:xfrm>
            <a:off x="8" y="6478600"/>
            <a:ext cx="12191999" cy="37941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6" tIns="38083" rIns="76166" bIns="38083" rtlCol="0" anchor="ctr"/>
          <a:lstStyle/>
          <a:p>
            <a:pPr algn="ctr" defTabSz="1087882"/>
            <a:endParaRPr lang="en-US" sz="2157" dirty="0">
              <a:solidFill>
                <a:prstClr val="white"/>
              </a:solidFill>
            </a:endParaRPr>
          </a:p>
        </p:txBody>
      </p:sp>
      <p:sp>
        <p:nvSpPr>
          <p:cNvPr id="2" name="Title 1"/>
          <p:cNvSpPr>
            <a:spLocks noGrp="1"/>
          </p:cNvSpPr>
          <p:nvPr>
            <p:ph type="title"/>
            <p:custDataLst>
              <p:tags r:id="rId4"/>
            </p:custDataLst>
          </p:nvPr>
        </p:nvSpPr>
        <p:spPr>
          <a:xfrm>
            <a:off x="0" y="192025"/>
            <a:ext cx="12192000" cy="646042"/>
          </a:xfrm>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custDataLst>
              <p:tags r:id="rId5"/>
            </p:custDataLst>
          </p:nvPr>
        </p:nvSpPr>
        <p:spPr>
          <a:xfrm>
            <a:off x="4165600" y="6356352"/>
            <a:ext cx="3860800" cy="365125"/>
          </a:xfrm>
          <a:prstGeom prst="rect">
            <a:avLst/>
          </a:prstGeom>
        </p:spPr>
        <p:txBody>
          <a:bodyPr/>
          <a:lstStyle/>
          <a:p>
            <a:endParaRPr lang="en-US" dirty="0"/>
          </a:p>
        </p:txBody>
      </p:sp>
      <p:sp>
        <p:nvSpPr>
          <p:cNvPr id="5" name="Slide Number Placeholder 4"/>
          <p:cNvSpPr>
            <a:spLocks noGrp="1"/>
          </p:cNvSpPr>
          <p:nvPr>
            <p:ph type="sldNum" sz="quarter" idx="12"/>
            <p:custDataLst>
              <p:tags r:id="rId6"/>
            </p:custDataLst>
          </p:nvPr>
        </p:nvSpPr>
        <p:spPr>
          <a:xfrm>
            <a:off x="11430008" y="6478600"/>
            <a:ext cx="761999" cy="379413"/>
          </a:xfrm>
          <a:prstGeom prst="rect">
            <a:avLst/>
          </a:prstGeom>
        </p:spPr>
        <p:txBody>
          <a:bodyPr/>
          <a:lstStyle/>
          <a:p>
            <a:fld id="{81D2C36F-4504-47C0-B82F-A167342A2754}" type="slidenum">
              <a:rPr lang="en-US" smtClean="0"/>
              <a:t>‹#›</a:t>
            </a:fld>
            <a:endParaRPr lang="en-US" dirty="0"/>
          </a:p>
        </p:txBody>
      </p:sp>
      <p:sp>
        <p:nvSpPr>
          <p:cNvPr id="6" name="Text Placeholder 5"/>
          <p:cNvSpPr>
            <a:spLocks noGrp="1"/>
          </p:cNvSpPr>
          <p:nvPr>
            <p:ph type="body" sz="quarter" idx="13" hasCustomPrompt="1"/>
            <p:custDataLst>
              <p:tags r:id="rId7"/>
            </p:custDataLst>
          </p:nvPr>
        </p:nvSpPr>
        <p:spPr>
          <a:xfrm>
            <a:off x="0" y="832104"/>
            <a:ext cx="12192000" cy="373063"/>
          </a:xfrm>
          <a:prstGeom prst="rect">
            <a:avLst/>
          </a:prstGeom>
        </p:spPr>
        <p:txBody>
          <a:bodyPr lIns="388468" tIns="54385" rIns="54385" bIns="54385">
            <a:noAutofit/>
          </a:bodyPr>
          <a:lstStyle>
            <a:lvl1pPr marL="0" indent="0">
              <a:buNone/>
              <a:defRPr sz="2843">
                <a:latin typeface="Segoe UI Light" pitchFamily="34" charset="0"/>
              </a:defRPr>
            </a:lvl1pPr>
            <a:lvl2pPr marL="281617" indent="0">
              <a:buNone/>
              <a:defRPr/>
            </a:lvl2pPr>
            <a:lvl3pPr marL="588355" indent="0">
              <a:buNone/>
              <a:defRPr/>
            </a:lvl3pPr>
            <a:lvl4pPr marL="869971" indent="0">
              <a:buNone/>
              <a:defRPr/>
            </a:lvl4pPr>
            <a:lvl5pPr marL="1105313" indent="0">
              <a:buNone/>
              <a:defRPr/>
            </a:lvl5pPr>
          </a:lstStyle>
          <a:p>
            <a:pPr lvl="0"/>
            <a:r>
              <a:rPr lang="en-US" dirty="0"/>
              <a:t>Click to add subtitle</a:t>
            </a:r>
          </a:p>
        </p:txBody>
      </p:sp>
    </p:spTree>
    <p:extLst>
      <p:ext uri="{BB962C8B-B14F-4D97-AF65-F5344CB8AC3E}">
        <p14:creationId xmlns:p14="http://schemas.microsoft.com/office/powerpoint/2010/main" val="2712501592"/>
      </p:ext>
    </p:extLst>
  </p:cSld>
  <p:clrMapOvr>
    <a:masterClrMapping/>
  </p:clrMapOvr>
  <p:transition>
    <p:fade/>
  </p:transition>
  <p:hf hdr="0"/>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5203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sz="1961"/>
            </a:lvl3pPr>
            <a:lvl4pPr marL="448107" indent="0">
              <a:buNone/>
              <a:defRPr sz="1765"/>
            </a:lvl4pPr>
            <a:lvl5pPr marL="6721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0766329"/>
      </p:ext>
    </p:extLst>
  </p:cSld>
  <p:clrMapOvr>
    <a:masterClrMapping/>
  </p:clrMapOvr>
  <p:transition>
    <p:fade/>
  </p:transition>
  <p:hf hdr="0"/>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4097" name="think-cell Slide" r:id="rId9" imgW="360" imgH="360" progId="">
                  <p:embed/>
                </p:oleObj>
              </mc:Choice>
              <mc:Fallback>
                <p:oleObj name="think-cell Slide" r:id="rId9" imgW="360" imgH="360" progId="">
                  <p:embed/>
                  <p:pic>
                    <p:nvPicPr>
                      <p:cNvPr id="3" name="Object 2" hidden="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89"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custDataLst>
              <p:tags r:id="rId3"/>
            </p:custDataLst>
          </p:nvPr>
        </p:nvSpPr>
        <p:spPr>
          <a:xfrm>
            <a:off x="0" y="192025"/>
            <a:ext cx="12192000" cy="646042"/>
          </a:xfrm>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custDataLst>
              <p:tags r:id="rId4"/>
            </p:custDataLst>
          </p:nvPr>
        </p:nvSpPr>
        <p:spPr>
          <a:xfrm>
            <a:off x="0" y="850392"/>
            <a:ext cx="12192000" cy="373063"/>
          </a:xfrm>
          <a:prstGeom prst="rect">
            <a:avLst/>
          </a:prstGeom>
        </p:spPr>
        <p:txBody>
          <a:bodyPr lIns="388468" tIns="54385" rIns="54385" bIns="54385">
            <a:noAutofit/>
          </a:bodyPr>
          <a:lstStyle>
            <a:lvl1pPr marL="0" indent="0">
              <a:buNone/>
              <a:defRPr sz="2843">
                <a:latin typeface="Segoe UI Light" pitchFamily="34" charset="0"/>
              </a:defRPr>
            </a:lvl1pPr>
            <a:lvl2pPr marL="281617" indent="0">
              <a:buNone/>
              <a:defRPr/>
            </a:lvl2pPr>
            <a:lvl3pPr marL="588355" indent="0">
              <a:buNone/>
              <a:defRPr/>
            </a:lvl3pPr>
            <a:lvl4pPr marL="869971" indent="0">
              <a:buNone/>
              <a:defRPr/>
            </a:lvl4pPr>
            <a:lvl5pPr marL="1105313" indent="0">
              <a:buNone/>
              <a:defRPr/>
            </a:lvl5pPr>
          </a:lstStyle>
          <a:p>
            <a:pPr lvl="0"/>
            <a:r>
              <a:rPr lang="en-US" dirty="0"/>
              <a:t>Click to add subtitle</a:t>
            </a:r>
          </a:p>
        </p:txBody>
      </p:sp>
      <p:sp>
        <p:nvSpPr>
          <p:cNvPr id="16" name="Text Placeholder 15"/>
          <p:cNvSpPr>
            <a:spLocks noGrp="1"/>
          </p:cNvSpPr>
          <p:nvPr>
            <p:ph type="body" sz="quarter" idx="14"/>
            <p:custDataLst>
              <p:tags r:id="rId5"/>
            </p:custDataLst>
          </p:nvPr>
        </p:nvSpPr>
        <p:spPr>
          <a:xfrm>
            <a:off x="404813" y="1330326"/>
            <a:ext cx="11365992" cy="4918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custDataLst>
              <p:tags r:id="rId6"/>
            </p:custDataLst>
          </p:nvPr>
        </p:nvSpPr>
        <p:spPr>
          <a:xfrm>
            <a:off x="8737600" y="6356352"/>
            <a:ext cx="2844800" cy="365125"/>
          </a:xfrm>
          <a:prstGeom prst="rect">
            <a:avLst/>
          </a:prstGeom>
        </p:spPr>
        <p:txBody>
          <a:bodyPr/>
          <a:lstStyle/>
          <a:p>
            <a:fld id="{81D2C36F-4504-47C0-B82F-A167342A2754}" type="slidenum">
              <a:rPr lang="en-US" smtClean="0"/>
              <a:t>‹#›</a:t>
            </a:fld>
            <a:endParaRPr lang="en-US" dirty="0"/>
          </a:p>
        </p:txBody>
      </p:sp>
      <p:sp>
        <p:nvSpPr>
          <p:cNvPr id="20" name="Footer Placeholder 19"/>
          <p:cNvSpPr>
            <a:spLocks noGrp="1"/>
          </p:cNvSpPr>
          <p:nvPr>
            <p:ph type="ftr" sz="quarter" idx="16"/>
            <p:custDataLst>
              <p:tags r:id="rId7"/>
            </p:custDataLst>
          </p:nvPr>
        </p:nvSpPr>
        <p:spPr>
          <a:xfrm>
            <a:off x="4165600" y="6356352"/>
            <a:ext cx="3860800" cy="365125"/>
          </a:xfrm>
          <a:prstGeom prst="rect">
            <a:avLst/>
          </a:prstGeom>
        </p:spPr>
        <p:txBody>
          <a:bodyPr/>
          <a:lstStyle/>
          <a:p>
            <a:endParaRPr lang="en-US" dirty="0"/>
          </a:p>
        </p:txBody>
      </p:sp>
    </p:spTree>
    <p:extLst>
      <p:ext uri="{BB962C8B-B14F-4D97-AF65-F5344CB8AC3E}">
        <p14:creationId xmlns:p14="http://schemas.microsoft.com/office/powerpoint/2010/main" val="3597003053"/>
      </p:ext>
    </p:extLst>
  </p:cSld>
  <p:clrMapOvr>
    <a:masterClrMapping/>
  </p:clrMapOvr>
  <p:transition>
    <p:fade/>
  </p:transition>
  <p:hf hdr="0"/>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9678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1_Color Shape &amp; White Backgroun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7808" b="7722"/>
          <a:stretch/>
        </p:blipFill>
        <p:spPr>
          <a:xfrm>
            <a:off x="1091" y="3"/>
            <a:ext cx="12192933" cy="6865026"/>
          </a:xfrm>
          <a:prstGeom prst="rect">
            <a:avLst/>
          </a:prstGeom>
          <a:noFill/>
          <a:ln>
            <a:noFill/>
          </a:ln>
        </p:spPr>
      </p:pic>
      <p:sp>
        <p:nvSpPr>
          <p:cNvPr id="6" name="Rectangle 5"/>
          <p:cNvSpPr/>
          <p:nvPr/>
        </p:nvSpPr>
        <p:spPr>
          <a:xfrm flipV="1">
            <a:off x="1090" y="4770546"/>
            <a:ext cx="12190133" cy="2087327"/>
          </a:xfrm>
          <a:prstGeom prst="rect">
            <a:avLst/>
          </a:prstGeom>
          <a:gradFill>
            <a:gsLst>
              <a:gs pos="0">
                <a:schemeClr val="tx1">
                  <a:alpha val="50000"/>
                </a:schemeClr>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7" rIns="91436" bIns="45717" rtlCol="0" anchor="ctr"/>
          <a:lstStyle/>
          <a:p>
            <a:pPr algn="ctr" defTabSz="1218805"/>
            <a:endParaRPr lang="en-US" sz="2353" dirty="0">
              <a:solidFill>
                <a:srgbClr val="FFFFFF"/>
              </a:solidFill>
            </a:endParaRPr>
          </a:p>
        </p:txBody>
      </p:sp>
      <p:pic>
        <p:nvPicPr>
          <p:cNvPr id="9" name="Picture 2" descr="C:\Users\v-maryba\Dropbox\ZumTeam\Team_Resources\Design Resources\2012\Microsoft_logotype\MSFT_logotype_rgb_CG11.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11144950" y="241041"/>
            <a:ext cx="874553" cy="334935"/>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p:cNvSpPr>
            <a:spLocks noGrp="1"/>
          </p:cNvSpPr>
          <p:nvPr>
            <p:ph type="ctrTitle"/>
          </p:nvPr>
        </p:nvSpPr>
        <p:spPr>
          <a:xfrm>
            <a:off x="484724" y="2931044"/>
            <a:ext cx="3998976" cy="995914"/>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00ABEC">
              <a:alpha val="80000"/>
            </a:srgbClr>
          </a:solidFill>
          <a:ln>
            <a:noFill/>
          </a:ln>
        </p:spPr>
        <p:txBody>
          <a:bodyPr vert="horz" wrap="square" lIns="253603" tIns="0" rIns="253603" bIns="0" numCol="1" anchor="ctr" anchorCtr="0" compatLnSpc="1">
            <a:prstTxWarp prst="textNoShape">
              <a:avLst/>
            </a:prstTxWarp>
          </a:bodyPr>
          <a:lstStyle>
            <a:lvl1pPr>
              <a:lnSpc>
                <a:spcPct val="95000"/>
              </a:lnSpc>
              <a:defRPr lang="en-US" sz="3235" kern="1200" dirty="0" smtClean="0">
                <a:solidFill>
                  <a:schemeClr val="bg1"/>
                </a:solidFill>
                <a:latin typeface="Segoe UI Light"/>
                <a:ea typeface="ＭＳ Ｐゴシック" charset="0"/>
                <a:cs typeface="Segoe UI Light"/>
              </a:defRPr>
            </a:lvl1pPr>
          </a:lstStyle>
          <a:p>
            <a:pPr marL="0" lvl="0" indent="0" algn="l" defTabSz="1218684" rtl="0" eaLnBrk="1" fontAlgn="base" latinLnBrk="0" hangingPunct="1">
              <a:lnSpc>
                <a:spcPct val="100000"/>
              </a:lnSpc>
              <a:spcBef>
                <a:spcPct val="0"/>
              </a:spcBef>
              <a:spcAft>
                <a:spcPct val="0"/>
              </a:spcAft>
              <a:buFontTx/>
              <a:buNone/>
            </a:pPr>
            <a:r>
              <a:rPr lang="en-US"/>
              <a:t>Click to edit Master title style</a:t>
            </a:r>
            <a:endParaRPr lang="en-US" dirty="0"/>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98324" y="6327286"/>
            <a:ext cx="1633607" cy="431096"/>
          </a:xfrm>
          <a:prstGeom prst="rect">
            <a:avLst/>
          </a:prstGeom>
        </p:spPr>
      </p:pic>
    </p:spTree>
    <p:extLst>
      <p:ext uri="{BB962C8B-B14F-4D97-AF65-F5344CB8AC3E}">
        <p14:creationId xmlns:p14="http://schemas.microsoft.com/office/powerpoint/2010/main" val="2109845240"/>
      </p:ext>
    </p:extLst>
  </p:cSld>
  <p:clrMapOvr>
    <a:masterClrMapping/>
  </p:clrMapOvr>
  <p:transition>
    <p:fade/>
  </p:transition>
  <p:hf hdr="0"/>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B45BD54-D254-4322-AF58-CAE8257A3F82}"/>
              </a:ext>
            </a:extLst>
          </p:cNvPr>
          <p:cNvSpPr/>
          <p:nvPr/>
        </p:nvSpPr>
        <p:spPr>
          <a:xfrm>
            <a:off x="0" y="0"/>
            <a:ext cx="4710545"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10DB2E3-BEBB-417E-9A38-25C15BFBA35A}"/>
              </a:ext>
            </a:extLst>
          </p:cNvPr>
          <p:cNvSpPr/>
          <p:nvPr/>
        </p:nvSpPr>
        <p:spPr>
          <a:xfrm>
            <a:off x="3579669" y="198650"/>
            <a:ext cx="8409707" cy="6433806"/>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263A75F-78DF-42A9-BC21-1C7D5E55C115}"/>
              </a:ext>
            </a:extLst>
          </p:cNvPr>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452427" y="2435170"/>
            <a:ext cx="2650991" cy="1213895"/>
          </a:xfrm>
          <a:prstGeom prst="rect">
            <a:avLst/>
          </a:prstGeom>
        </p:spPr>
      </p:pic>
      <p:sp>
        <p:nvSpPr>
          <p:cNvPr id="10" name="Rectangle 9">
            <a:extLst>
              <a:ext uri="{FF2B5EF4-FFF2-40B4-BE49-F238E27FC236}">
                <a16:creationId xmlns:a16="http://schemas.microsoft.com/office/drawing/2014/main" id="{2B1FEF01-CFDC-4705-BBAE-88BD256BEE19}"/>
              </a:ext>
            </a:extLst>
          </p:cNvPr>
          <p:cNvSpPr/>
          <p:nvPr/>
        </p:nvSpPr>
        <p:spPr>
          <a:xfrm>
            <a:off x="11194473" y="6359236"/>
            <a:ext cx="775853" cy="2493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Manage</a:t>
            </a:r>
          </a:p>
        </p:txBody>
      </p:sp>
      <p:sp>
        <p:nvSpPr>
          <p:cNvPr id="11" name="Rectangle 10">
            <a:extLst>
              <a:ext uri="{FF2B5EF4-FFF2-40B4-BE49-F238E27FC236}">
                <a16:creationId xmlns:a16="http://schemas.microsoft.com/office/drawing/2014/main" id="{776D622D-9BE6-4C9D-8064-B078A5E909E2}"/>
              </a:ext>
            </a:extLst>
          </p:cNvPr>
          <p:cNvSpPr/>
          <p:nvPr/>
        </p:nvSpPr>
        <p:spPr>
          <a:xfrm>
            <a:off x="10401669" y="6359236"/>
            <a:ext cx="775853" cy="2493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Implement</a:t>
            </a:r>
          </a:p>
        </p:txBody>
      </p:sp>
      <p:sp>
        <p:nvSpPr>
          <p:cNvPr id="12" name="Rectangle 11">
            <a:extLst>
              <a:ext uri="{FF2B5EF4-FFF2-40B4-BE49-F238E27FC236}">
                <a16:creationId xmlns:a16="http://schemas.microsoft.com/office/drawing/2014/main" id="{7B9C8AFD-31CF-44B5-815D-F706827DA94E}"/>
              </a:ext>
            </a:extLst>
          </p:cNvPr>
          <p:cNvSpPr/>
          <p:nvPr/>
        </p:nvSpPr>
        <p:spPr>
          <a:xfrm>
            <a:off x="9608865" y="6359236"/>
            <a:ext cx="775853" cy="249382"/>
          </a:xfrm>
          <a:prstGeom prst="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Advise</a:t>
            </a:r>
          </a:p>
        </p:txBody>
      </p:sp>
      <p:sp>
        <p:nvSpPr>
          <p:cNvPr id="13" name="Rectangle 12">
            <a:extLst>
              <a:ext uri="{FF2B5EF4-FFF2-40B4-BE49-F238E27FC236}">
                <a16:creationId xmlns:a16="http://schemas.microsoft.com/office/drawing/2014/main" id="{CCB5F93B-4C98-41CB-94D6-75C066006312}"/>
              </a:ext>
            </a:extLst>
          </p:cNvPr>
          <p:cNvSpPr/>
          <p:nvPr/>
        </p:nvSpPr>
        <p:spPr>
          <a:xfrm>
            <a:off x="8816061" y="6359236"/>
            <a:ext cx="775853" cy="2493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Educate</a:t>
            </a:r>
          </a:p>
        </p:txBody>
      </p:sp>
      <p:pic>
        <p:nvPicPr>
          <p:cNvPr id="14" name="Picture 13">
            <a:extLst>
              <a:ext uri="{FF2B5EF4-FFF2-40B4-BE49-F238E27FC236}">
                <a16:creationId xmlns:a16="http://schemas.microsoft.com/office/drawing/2014/main" id="{0F325318-E234-4F36-8B87-16BA513E58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2724" y="5082520"/>
            <a:ext cx="1724772" cy="496382"/>
          </a:xfrm>
          <a:prstGeom prst="rect">
            <a:avLst/>
          </a:prstGeom>
        </p:spPr>
      </p:pic>
      <p:pic>
        <p:nvPicPr>
          <p:cNvPr id="15" name="Picture 14">
            <a:extLst>
              <a:ext uri="{FF2B5EF4-FFF2-40B4-BE49-F238E27FC236}">
                <a16:creationId xmlns:a16="http://schemas.microsoft.com/office/drawing/2014/main" id="{33C151AA-4A07-419B-9ED6-CEF6AC61C13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99516" y="4978669"/>
            <a:ext cx="2166937" cy="704084"/>
          </a:xfrm>
          <a:prstGeom prst="rect">
            <a:avLst/>
          </a:prstGeom>
        </p:spPr>
      </p:pic>
      <p:sp>
        <p:nvSpPr>
          <p:cNvPr id="2" name="Title 1">
            <a:extLst>
              <a:ext uri="{FF2B5EF4-FFF2-40B4-BE49-F238E27FC236}">
                <a16:creationId xmlns:a16="http://schemas.microsoft.com/office/drawing/2014/main" id="{357F1B1E-B7D1-4F84-BC64-4CE0DB37DA10}"/>
              </a:ext>
            </a:extLst>
          </p:cNvPr>
          <p:cNvSpPr>
            <a:spLocks noGrp="1"/>
          </p:cNvSpPr>
          <p:nvPr>
            <p:ph type="ctrTitle"/>
          </p:nvPr>
        </p:nvSpPr>
        <p:spPr>
          <a:xfrm>
            <a:off x="3778624" y="1574538"/>
            <a:ext cx="8001000" cy="1701519"/>
          </a:xfrm>
        </p:spPr>
        <p:txBody>
          <a:bodyPr anchor="ctr">
            <a:normAutofit/>
          </a:bodyPr>
          <a:lstStyle>
            <a:lvl1pPr algn="ctr">
              <a:defRPr sz="4000">
                <a:solidFill>
                  <a:schemeClr val="tx1">
                    <a:lumMod val="50000"/>
                    <a:lumOff val="50000"/>
                  </a:schemeClr>
                </a:solidFill>
                <a:latin typeface="Trebuchet MS" panose="020B060302020202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E486D6E-6BA8-4C52-924A-59253267AF57}"/>
              </a:ext>
            </a:extLst>
          </p:cNvPr>
          <p:cNvSpPr>
            <a:spLocks noGrp="1"/>
          </p:cNvSpPr>
          <p:nvPr>
            <p:ph type="subTitle" idx="1"/>
          </p:nvPr>
        </p:nvSpPr>
        <p:spPr>
          <a:xfrm>
            <a:off x="3778624" y="3602038"/>
            <a:ext cx="8001000" cy="806816"/>
          </a:xfrm>
        </p:spPr>
        <p:txBody>
          <a:bodyPr anchor="ctr"/>
          <a:lstStyle>
            <a:lvl1pPr marL="0" indent="0" algn="ctr">
              <a:buNone/>
              <a:defRPr sz="2400">
                <a:solidFill>
                  <a:srgbClr val="0070C0"/>
                </a:solidFill>
                <a:latin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3A3C5C8-6BE2-42E9-8B5A-2ED21D041198}"/>
              </a:ext>
            </a:extLst>
          </p:cNvPr>
          <p:cNvSpPr>
            <a:spLocks noGrp="1"/>
          </p:cNvSpPr>
          <p:nvPr>
            <p:ph type="dt" sz="half" idx="10"/>
          </p:nvPr>
        </p:nvSpPr>
        <p:spPr/>
        <p:txBody>
          <a:bodyPr/>
          <a:lstStyle/>
          <a:p>
            <a:fld id="{B53A7951-1658-4778-938E-2E6BDE9E7745}" type="datetimeFigureOut">
              <a:rPr lang="en-US" smtClean="0"/>
              <a:t>6/10/21</a:t>
            </a:fld>
            <a:endParaRPr lang="en-US"/>
          </a:p>
        </p:txBody>
      </p:sp>
      <p:sp>
        <p:nvSpPr>
          <p:cNvPr id="5" name="Footer Placeholder 4">
            <a:extLst>
              <a:ext uri="{FF2B5EF4-FFF2-40B4-BE49-F238E27FC236}">
                <a16:creationId xmlns:a16="http://schemas.microsoft.com/office/drawing/2014/main" id="{5318EDC7-CDC2-4407-9F8F-C0CEAA4009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F695F3-58FF-4760-B1DC-C5025EA66D87}"/>
              </a:ext>
            </a:extLst>
          </p:cNvPr>
          <p:cNvSpPr>
            <a:spLocks noGrp="1"/>
          </p:cNvSpPr>
          <p:nvPr>
            <p:ph type="sldNum" sz="quarter" idx="12"/>
          </p:nvPr>
        </p:nvSpPr>
        <p:spPr/>
        <p:txBody>
          <a:bodyPr/>
          <a:lstStyle/>
          <a:p>
            <a:fld id="{FB4F0EA5-8389-4884-A9A5-A844C62AB2F1}" type="slidenum">
              <a:rPr lang="en-US" smtClean="0"/>
              <a:t>‹#›</a:t>
            </a:fld>
            <a:endParaRPr lang="en-US"/>
          </a:p>
        </p:txBody>
      </p:sp>
      <p:cxnSp>
        <p:nvCxnSpPr>
          <p:cNvPr id="17" name="Straight Connector 16">
            <a:extLst>
              <a:ext uri="{FF2B5EF4-FFF2-40B4-BE49-F238E27FC236}">
                <a16:creationId xmlns:a16="http://schemas.microsoft.com/office/drawing/2014/main" id="{70565CEE-49E5-468C-A0B4-83E886C61D84}"/>
              </a:ext>
            </a:extLst>
          </p:cNvPr>
          <p:cNvCxnSpPr/>
          <p:nvPr/>
        </p:nvCxnSpPr>
        <p:spPr>
          <a:xfrm>
            <a:off x="3778624" y="3602038"/>
            <a:ext cx="8001000"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Freeform: Shape 17">
            <a:extLst>
              <a:ext uri="{FF2B5EF4-FFF2-40B4-BE49-F238E27FC236}">
                <a16:creationId xmlns:a16="http://schemas.microsoft.com/office/drawing/2014/main" id="{740C7E80-A24C-4396-B051-437EF1D79AB8}"/>
              </a:ext>
            </a:extLst>
          </p:cNvPr>
          <p:cNvSpPr/>
          <p:nvPr/>
        </p:nvSpPr>
        <p:spPr>
          <a:xfrm>
            <a:off x="7968342" y="4876803"/>
            <a:ext cx="2032000" cy="870858"/>
          </a:xfrm>
          <a:custGeom>
            <a:avLst/>
            <a:gdLst>
              <a:gd name="connsiteX0" fmla="*/ 1959429 w 2032000"/>
              <a:gd name="connsiteY0" fmla="*/ 0 h 870858"/>
              <a:gd name="connsiteX1" fmla="*/ 0 w 2032000"/>
              <a:gd name="connsiteY1" fmla="*/ 0 h 870858"/>
              <a:gd name="connsiteX2" fmla="*/ 0 w 2032000"/>
              <a:gd name="connsiteY2" fmla="*/ 870858 h 870858"/>
              <a:gd name="connsiteX3" fmla="*/ 2032000 w 2032000"/>
              <a:gd name="connsiteY3" fmla="*/ 870858 h 870858"/>
            </a:gdLst>
            <a:ahLst/>
            <a:cxnLst>
              <a:cxn ang="0">
                <a:pos x="connsiteX0" y="connsiteY0"/>
              </a:cxn>
              <a:cxn ang="0">
                <a:pos x="connsiteX1" y="connsiteY1"/>
              </a:cxn>
              <a:cxn ang="0">
                <a:pos x="connsiteX2" y="connsiteY2"/>
              </a:cxn>
              <a:cxn ang="0">
                <a:pos x="connsiteX3" y="connsiteY3"/>
              </a:cxn>
            </a:cxnLst>
            <a:rect l="l" t="t" r="r" b="b"/>
            <a:pathLst>
              <a:path w="2032000" h="870858">
                <a:moveTo>
                  <a:pt x="1959429" y="0"/>
                </a:moveTo>
                <a:lnTo>
                  <a:pt x="0" y="0"/>
                </a:lnTo>
                <a:lnTo>
                  <a:pt x="0" y="870858"/>
                </a:lnTo>
                <a:lnTo>
                  <a:pt x="2032000" y="870858"/>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C52EBDC4-1E90-4F52-92F1-8C4F5999C539}"/>
              </a:ext>
            </a:extLst>
          </p:cNvPr>
          <p:cNvSpPr/>
          <p:nvPr/>
        </p:nvSpPr>
        <p:spPr>
          <a:xfrm rot="10800000">
            <a:off x="5849258" y="4876803"/>
            <a:ext cx="2032000" cy="870858"/>
          </a:xfrm>
          <a:custGeom>
            <a:avLst/>
            <a:gdLst>
              <a:gd name="connsiteX0" fmla="*/ 1959429 w 2032000"/>
              <a:gd name="connsiteY0" fmla="*/ 0 h 870858"/>
              <a:gd name="connsiteX1" fmla="*/ 0 w 2032000"/>
              <a:gd name="connsiteY1" fmla="*/ 0 h 870858"/>
              <a:gd name="connsiteX2" fmla="*/ 0 w 2032000"/>
              <a:gd name="connsiteY2" fmla="*/ 870858 h 870858"/>
              <a:gd name="connsiteX3" fmla="*/ 2032000 w 2032000"/>
              <a:gd name="connsiteY3" fmla="*/ 870858 h 870858"/>
            </a:gdLst>
            <a:ahLst/>
            <a:cxnLst>
              <a:cxn ang="0">
                <a:pos x="connsiteX0" y="connsiteY0"/>
              </a:cxn>
              <a:cxn ang="0">
                <a:pos x="connsiteX1" y="connsiteY1"/>
              </a:cxn>
              <a:cxn ang="0">
                <a:pos x="connsiteX2" y="connsiteY2"/>
              </a:cxn>
              <a:cxn ang="0">
                <a:pos x="connsiteX3" y="connsiteY3"/>
              </a:cxn>
            </a:cxnLst>
            <a:rect l="l" t="t" r="r" b="b"/>
            <a:pathLst>
              <a:path w="2032000" h="870858">
                <a:moveTo>
                  <a:pt x="1959429" y="0"/>
                </a:moveTo>
                <a:lnTo>
                  <a:pt x="0" y="0"/>
                </a:lnTo>
                <a:lnTo>
                  <a:pt x="0" y="870858"/>
                </a:lnTo>
                <a:lnTo>
                  <a:pt x="2032000" y="870858"/>
                </a:lnTo>
              </a:path>
            </a:pathLst>
          </a:cu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1205871"/>
      </p:ext>
    </p:extLst>
  </p:cSld>
  <p:clrMapOvr>
    <a:masterClrMapping/>
  </p:clrMapOvr>
  <p:transition spd="slow">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C48660-697D-4BB9-97F6-A5BB6C764668}"/>
              </a:ext>
            </a:extLst>
          </p:cNvPr>
          <p:cNvSpPr/>
          <p:nvPr/>
        </p:nvSpPr>
        <p:spPr>
          <a:xfrm>
            <a:off x="0" y="0"/>
            <a:ext cx="5957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D0BE8EE-2EB2-435C-9D5A-AAA15842A36C}"/>
              </a:ext>
            </a:extLst>
          </p:cNvPr>
          <p:cNvSpPr/>
          <p:nvPr/>
        </p:nvSpPr>
        <p:spPr>
          <a:xfrm>
            <a:off x="207818" y="201706"/>
            <a:ext cx="11762508" cy="6433806"/>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23355C8-5657-4103-B600-59803F24DBFF}"/>
              </a:ext>
            </a:extLst>
          </p:cNvPr>
          <p:cNvSpPr/>
          <p:nvPr/>
        </p:nvSpPr>
        <p:spPr>
          <a:xfrm>
            <a:off x="11194473" y="6359236"/>
            <a:ext cx="775853" cy="2493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Manage</a:t>
            </a:r>
          </a:p>
        </p:txBody>
      </p:sp>
      <p:sp>
        <p:nvSpPr>
          <p:cNvPr id="10" name="Rectangle 9">
            <a:extLst>
              <a:ext uri="{FF2B5EF4-FFF2-40B4-BE49-F238E27FC236}">
                <a16:creationId xmlns:a16="http://schemas.microsoft.com/office/drawing/2014/main" id="{CFF2C038-CD71-4DD5-AD56-49FB9C0E8AF6}"/>
              </a:ext>
            </a:extLst>
          </p:cNvPr>
          <p:cNvSpPr/>
          <p:nvPr/>
        </p:nvSpPr>
        <p:spPr>
          <a:xfrm>
            <a:off x="10401669" y="6359236"/>
            <a:ext cx="775853" cy="2493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Implement</a:t>
            </a:r>
          </a:p>
        </p:txBody>
      </p:sp>
      <p:sp>
        <p:nvSpPr>
          <p:cNvPr id="11" name="Rectangle 10">
            <a:extLst>
              <a:ext uri="{FF2B5EF4-FFF2-40B4-BE49-F238E27FC236}">
                <a16:creationId xmlns:a16="http://schemas.microsoft.com/office/drawing/2014/main" id="{D626EA1A-6BCF-4846-ABF3-498AD8F1EC82}"/>
              </a:ext>
            </a:extLst>
          </p:cNvPr>
          <p:cNvSpPr/>
          <p:nvPr/>
        </p:nvSpPr>
        <p:spPr>
          <a:xfrm>
            <a:off x="9608865" y="6359236"/>
            <a:ext cx="775853" cy="249382"/>
          </a:xfrm>
          <a:prstGeom prst="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Advise</a:t>
            </a:r>
          </a:p>
        </p:txBody>
      </p:sp>
      <p:sp>
        <p:nvSpPr>
          <p:cNvPr id="12" name="Rectangle 11">
            <a:extLst>
              <a:ext uri="{FF2B5EF4-FFF2-40B4-BE49-F238E27FC236}">
                <a16:creationId xmlns:a16="http://schemas.microsoft.com/office/drawing/2014/main" id="{E91F1E9A-33FE-49BA-B69E-30EA3CC61DB9}"/>
              </a:ext>
            </a:extLst>
          </p:cNvPr>
          <p:cNvSpPr/>
          <p:nvPr/>
        </p:nvSpPr>
        <p:spPr>
          <a:xfrm>
            <a:off x="8816061" y="6359236"/>
            <a:ext cx="775853" cy="2493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Educate</a:t>
            </a:r>
          </a:p>
        </p:txBody>
      </p:sp>
      <p:pic>
        <p:nvPicPr>
          <p:cNvPr id="13" name="Picture 12">
            <a:extLst>
              <a:ext uri="{FF2B5EF4-FFF2-40B4-BE49-F238E27FC236}">
                <a16:creationId xmlns:a16="http://schemas.microsoft.com/office/drawing/2014/main" id="{B9CD68B3-2898-4D6B-B5C2-F62D51C485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92281" y="278160"/>
            <a:ext cx="2153769" cy="415804"/>
          </a:xfrm>
          <a:prstGeom prst="rect">
            <a:avLst/>
          </a:prstGeom>
        </p:spPr>
      </p:pic>
      <p:grpSp>
        <p:nvGrpSpPr>
          <p:cNvPr id="14" name="Group 13">
            <a:extLst>
              <a:ext uri="{FF2B5EF4-FFF2-40B4-BE49-F238E27FC236}">
                <a16:creationId xmlns:a16="http://schemas.microsoft.com/office/drawing/2014/main" id="{C4873B59-2742-4F87-99A9-E1AA8FCD8E50}"/>
              </a:ext>
            </a:extLst>
          </p:cNvPr>
          <p:cNvGrpSpPr/>
          <p:nvPr/>
        </p:nvGrpSpPr>
        <p:grpSpPr>
          <a:xfrm>
            <a:off x="9291457" y="4352078"/>
            <a:ext cx="2186521" cy="1954633"/>
            <a:chOff x="10020116" y="4405313"/>
            <a:chExt cx="1958686" cy="1750961"/>
          </a:xfrm>
        </p:grpSpPr>
        <p:pic>
          <p:nvPicPr>
            <p:cNvPr id="15" name="Picture 14">
              <a:extLst>
                <a:ext uri="{FF2B5EF4-FFF2-40B4-BE49-F238E27FC236}">
                  <a16:creationId xmlns:a16="http://schemas.microsoft.com/office/drawing/2014/main" id="{289441B2-4EF5-4599-887F-42F7A59ADD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7447" y="4441774"/>
              <a:ext cx="1724025" cy="1714500"/>
            </a:xfrm>
            <a:prstGeom prst="rect">
              <a:avLst/>
            </a:prstGeom>
          </p:spPr>
        </p:pic>
        <p:sp>
          <p:nvSpPr>
            <p:cNvPr id="16" name="Rectangle 15">
              <a:extLst>
                <a:ext uri="{FF2B5EF4-FFF2-40B4-BE49-F238E27FC236}">
                  <a16:creationId xmlns:a16="http://schemas.microsoft.com/office/drawing/2014/main" id="{C4F730E1-3FAD-4138-ACCA-276E0BBA031B}"/>
                </a:ext>
              </a:extLst>
            </p:cNvPr>
            <p:cNvSpPr/>
            <p:nvPr/>
          </p:nvSpPr>
          <p:spPr>
            <a:xfrm>
              <a:off x="10020116" y="4405313"/>
              <a:ext cx="1958686" cy="1750961"/>
            </a:xfrm>
            <a:prstGeom prst="rect">
              <a:avLst/>
            </a:prstGeom>
            <a:solidFill>
              <a:srgbClr val="FFFFFF">
                <a:alpha val="9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3F08D64F-302C-4B73-A9F2-946CA338260A}"/>
              </a:ext>
            </a:extLst>
          </p:cNvPr>
          <p:cNvSpPr>
            <a:spLocks noGrp="1"/>
          </p:cNvSpPr>
          <p:nvPr>
            <p:ph type="title"/>
          </p:nvPr>
        </p:nvSpPr>
        <p:spPr>
          <a:xfrm>
            <a:off x="353565" y="278160"/>
            <a:ext cx="9438716" cy="797605"/>
          </a:xfrm>
        </p:spPr>
        <p:txBody>
          <a:bodyPr>
            <a:normAutofit/>
          </a:bodyPr>
          <a:lstStyle>
            <a:lvl1pPr>
              <a:defRPr sz="2800">
                <a:solidFill>
                  <a:schemeClr val="bg1">
                    <a:lumMod val="50000"/>
                  </a:schemeClr>
                </a:solidFill>
                <a:latin typeface="Trebuchet MS" panose="020B0603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372EB2DC-2ADD-4476-921C-5457C12D154E}"/>
              </a:ext>
            </a:extLst>
          </p:cNvPr>
          <p:cNvSpPr>
            <a:spLocks noGrp="1"/>
          </p:cNvSpPr>
          <p:nvPr>
            <p:ph idx="1"/>
          </p:nvPr>
        </p:nvSpPr>
        <p:spPr>
          <a:xfrm>
            <a:off x="726724" y="1253331"/>
            <a:ext cx="11039452" cy="5053380"/>
          </a:xfrm>
        </p:spPr>
        <p:txBody>
          <a:bodyPr>
            <a:normAutofit/>
          </a:bodyPr>
          <a:lstStyle>
            <a:lvl1pPr>
              <a:defRPr sz="2400">
                <a:solidFill>
                  <a:schemeClr val="bg1">
                    <a:lumMod val="50000"/>
                  </a:schemeClr>
                </a:solidFill>
                <a:latin typeface="Trebuchet MS" panose="020B0603020202020204" pitchFamily="34" charset="0"/>
              </a:defRPr>
            </a:lvl1pPr>
            <a:lvl2pPr>
              <a:defRPr sz="2000">
                <a:solidFill>
                  <a:schemeClr val="bg1">
                    <a:lumMod val="50000"/>
                  </a:schemeClr>
                </a:solidFill>
                <a:latin typeface="Trebuchet MS" panose="020B0603020202020204" pitchFamily="34" charset="0"/>
              </a:defRPr>
            </a:lvl2pPr>
            <a:lvl3pPr>
              <a:defRPr sz="1800">
                <a:solidFill>
                  <a:schemeClr val="bg1">
                    <a:lumMod val="50000"/>
                  </a:schemeClr>
                </a:solidFill>
                <a:latin typeface="Trebuchet MS" panose="020B0603020202020204" pitchFamily="34" charset="0"/>
              </a:defRPr>
            </a:lvl3pPr>
            <a:lvl4pPr>
              <a:defRPr sz="1600">
                <a:solidFill>
                  <a:schemeClr val="bg1">
                    <a:lumMod val="50000"/>
                  </a:schemeClr>
                </a:solidFill>
                <a:latin typeface="Trebuchet MS" panose="020B0603020202020204" pitchFamily="34" charset="0"/>
              </a:defRPr>
            </a:lvl4pPr>
            <a:lvl5pPr>
              <a:defRPr sz="1600">
                <a:solidFill>
                  <a:schemeClr val="bg1">
                    <a:lumMod val="50000"/>
                  </a:schemeClr>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68B0C41-3748-45BA-AC12-3356750D6CCC}"/>
              </a:ext>
            </a:extLst>
          </p:cNvPr>
          <p:cNvSpPr>
            <a:spLocks noGrp="1"/>
          </p:cNvSpPr>
          <p:nvPr>
            <p:ph type="dt" sz="half" idx="10"/>
          </p:nvPr>
        </p:nvSpPr>
        <p:spPr/>
        <p:txBody>
          <a:bodyPr/>
          <a:lstStyle/>
          <a:p>
            <a:endParaRPr lang="en-US">
              <a:solidFill>
                <a:prstClr val="black">
                  <a:tint val="75000"/>
                </a:prstClr>
              </a:solidFill>
            </a:endParaRPr>
          </a:p>
        </p:txBody>
      </p:sp>
      <p:sp>
        <p:nvSpPr>
          <p:cNvPr id="5" name="Footer Placeholder 4">
            <a:extLst>
              <a:ext uri="{FF2B5EF4-FFF2-40B4-BE49-F238E27FC236}">
                <a16:creationId xmlns:a16="http://schemas.microsoft.com/office/drawing/2014/main" id="{B2BC5298-80C2-435C-BE19-55A311B75B01}"/>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81E8E2F2-0AF5-4302-9483-8FB2AC4A12E3}"/>
              </a:ext>
            </a:extLst>
          </p:cNvPr>
          <p:cNvSpPr>
            <a:spLocks noGrp="1"/>
          </p:cNvSpPr>
          <p:nvPr>
            <p:ph type="sldNum" sz="quarter" idx="12"/>
          </p:nvPr>
        </p:nvSpPr>
        <p:spPr/>
        <p:txBody>
          <a:bodyPr/>
          <a:lstStyle/>
          <a:p>
            <a:fld id="{B2AB7D3B-191E-4EB7-8AFB-BE108A4D0A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56943046"/>
      </p:ext>
    </p:extLst>
  </p:cSld>
  <p:clrMapOvr>
    <a:masterClrMapping/>
  </p:clrMapOvr>
  <p:transition spd="slow">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D1C76EB-EFA3-4D98-BF85-9CBAD51246C3}"/>
              </a:ext>
            </a:extLst>
          </p:cNvPr>
          <p:cNvSpPr/>
          <p:nvPr/>
        </p:nvSpPr>
        <p:spPr>
          <a:xfrm>
            <a:off x="0" y="0"/>
            <a:ext cx="4710545"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0F9218A-B816-4B5F-A0BE-D0AAD688BCDE}"/>
              </a:ext>
            </a:extLst>
          </p:cNvPr>
          <p:cNvSpPr/>
          <p:nvPr/>
        </p:nvSpPr>
        <p:spPr>
          <a:xfrm>
            <a:off x="3579669" y="198650"/>
            <a:ext cx="8409707" cy="6433806"/>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7792D18-2682-4285-9429-837643BCD1C7}"/>
              </a:ext>
            </a:extLst>
          </p:cNvPr>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452427" y="2435170"/>
            <a:ext cx="2650991" cy="1213895"/>
          </a:xfrm>
          <a:prstGeom prst="rect">
            <a:avLst/>
          </a:prstGeom>
        </p:spPr>
      </p:pic>
      <p:sp>
        <p:nvSpPr>
          <p:cNvPr id="10" name="Rectangle 9">
            <a:extLst>
              <a:ext uri="{FF2B5EF4-FFF2-40B4-BE49-F238E27FC236}">
                <a16:creationId xmlns:a16="http://schemas.microsoft.com/office/drawing/2014/main" id="{31E5457F-D05E-4FBC-AA16-B4542B833804}"/>
              </a:ext>
            </a:extLst>
          </p:cNvPr>
          <p:cNvSpPr/>
          <p:nvPr/>
        </p:nvSpPr>
        <p:spPr>
          <a:xfrm>
            <a:off x="11194473" y="6359236"/>
            <a:ext cx="775853" cy="2493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Manage</a:t>
            </a:r>
          </a:p>
        </p:txBody>
      </p:sp>
      <p:sp>
        <p:nvSpPr>
          <p:cNvPr id="11" name="Rectangle 10">
            <a:extLst>
              <a:ext uri="{FF2B5EF4-FFF2-40B4-BE49-F238E27FC236}">
                <a16:creationId xmlns:a16="http://schemas.microsoft.com/office/drawing/2014/main" id="{3D20450F-F92F-43A7-B557-0485260B48EC}"/>
              </a:ext>
            </a:extLst>
          </p:cNvPr>
          <p:cNvSpPr/>
          <p:nvPr/>
        </p:nvSpPr>
        <p:spPr>
          <a:xfrm>
            <a:off x="10401669" y="6359236"/>
            <a:ext cx="775853" cy="2493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Implement</a:t>
            </a:r>
          </a:p>
        </p:txBody>
      </p:sp>
      <p:sp>
        <p:nvSpPr>
          <p:cNvPr id="12" name="Rectangle 11">
            <a:extLst>
              <a:ext uri="{FF2B5EF4-FFF2-40B4-BE49-F238E27FC236}">
                <a16:creationId xmlns:a16="http://schemas.microsoft.com/office/drawing/2014/main" id="{20D495CD-0755-4CD0-952C-38FDFD818912}"/>
              </a:ext>
            </a:extLst>
          </p:cNvPr>
          <p:cNvSpPr/>
          <p:nvPr/>
        </p:nvSpPr>
        <p:spPr>
          <a:xfrm>
            <a:off x="9608865" y="6359236"/>
            <a:ext cx="775853" cy="249382"/>
          </a:xfrm>
          <a:prstGeom prst="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Advise</a:t>
            </a:r>
          </a:p>
        </p:txBody>
      </p:sp>
      <p:sp>
        <p:nvSpPr>
          <p:cNvPr id="13" name="Rectangle 12">
            <a:extLst>
              <a:ext uri="{FF2B5EF4-FFF2-40B4-BE49-F238E27FC236}">
                <a16:creationId xmlns:a16="http://schemas.microsoft.com/office/drawing/2014/main" id="{F756530E-6471-4A98-9409-D28702635498}"/>
              </a:ext>
            </a:extLst>
          </p:cNvPr>
          <p:cNvSpPr/>
          <p:nvPr/>
        </p:nvSpPr>
        <p:spPr>
          <a:xfrm>
            <a:off x="8816061" y="6359236"/>
            <a:ext cx="775853" cy="2493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Educate</a:t>
            </a:r>
          </a:p>
        </p:txBody>
      </p:sp>
      <p:sp>
        <p:nvSpPr>
          <p:cNvPr id="2" name="Title 1">
            <a:extLst>
              <a:ext uri="{FF2B5EF4-FFF2-40B4-BE49-F238E27FC236}">
                <a16:creationId xmlns:a16="http://schemas.microsoft.com/office/drawing/2014/main" id="{54E16744-0EC5-4409-8030-9D707EE1A1D6}"/>
              </a:ext>
            </a:extLst>
          </p:cNvPr>
          <p:cNvSpPr>
            <a:spLocks noGrp="1"/>
          </p:cNvSpPr>
          <p:nvPr>
            <p:ph type="title"/>
          </p:nvPr>
        </p:nvSpPr>
        <p:spPr>
          <a:xfrm>
            <a:off x="3744686" y="1709739"/>
            <a:ext cx="7602764" cy="1892300"/>
          </a:xfrm>
        </p:spPr>
        <p:txBody>
          <a:bodyPr anchor="ctr"/>
          <a:lstStyle>
            <a:lvl1pPr algn="ctr">
              <a:defRPr sz="4000">
                <a:solidFill>
                  <a:schemeClr val="bg1">
                    <a:lumMod val="50000"/>
                  </a:schemeClr>
                </a:solidFill>
                <a:latin typeface="Trebuchet MS" panose="020B0603020202020204" pitchFamily="34" charset="0"/>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98CF225-F19A-40FE-9134-ADAC53A2CB8E}"/>
              </a:ext>
            </a:extLst>
          </p:cNvPr>
          <p:cNvSpPr>
            <a:spLocks noGrp="1"/>
          </p:cNvSpPr>
          <p:nvPr>
            <p:ph type="body" idx="1"/>
          </p:nvPr>
        </p:nvSpPr>
        <p:spPr>
          <a:xfrm>
            <a:off x="3744686" y="3649066"/>
            <a:ext cx="7602764" cy="980992"/>
          </a:xfrm>
        </p:spPr>
        <p:txBody>
          <a:bodyPr anchor="ctr">
            <a:normAutofit/>
          </a:bodyPr>
          <a:lstStyle>
            <a:lvl1pPr marL="0" indent="0" algn="ctr">
              <a:buNone/>
              <a:defRPr sz="2000">
                <a:solidFill>
                  <a:srgbClr val="0070C0"/>
                </a:solidFill>
                <a:latin typeface="Trebuchet MS" panose="020B0603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052890-A463-40F0-8781-AB9ECF34701B}"/>
              </a:ext>
            </a:extLst>
          </p:cNvPr>
          <p:cNvSpPr>
            <a:spLocks noGrp="1"/>
          </p:cNvSpPr>
          <p:nvPr>
            <p:ph type="dt" sz="half" idx="10"/>
          </p:nvPr>
        </p:nvSpPr>
        <p:spPr/>
        <p:txBody>
          <a:bodyPr/>
          <a:lstStyle/>
          <a:p>
            <a:endParaRPr lang="en-US">
              <a:solidFill>
                <a:prstClr val="black">
                  <a:tint val="75000"/>
                </a:prstClr>
              </a:solidFill>
            </a:endParaRPr>
          </a:p>
        </p:txBody>
      </p:sp>
      <p:sp>
        <p:nvSpPr>
          <p:cNvPr id="5" name="Footer Placeholder 4">
            <a:extLst>
              <a:ext uri="{FF2B5EF4-FFF2-40B4-BE49-F238E27FC236}">
                <a16:creationId xmlns:a16="http://schemas.microsoft.com/office/drawing/2014/main" id="{4B4EBFC2-28E7-4B50-9949-2BDA85E26BB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90C98516-7864-4AE1-84EA-04757DF14368}"/>
              </a:ext>
            </a:extLst>
          </p:cNvPr>
          <p:cNvSpPr>
            <a:spLocks noGrp="1"/>
          </p:cNvSpPr>
          <p:nvPr>
            <p:ph type="sldNum" sz="quarter" idx="12"/>
          </p:nvPr>
        </p:nvSpPr>
        <p:spPr/>
        <p:txBody>
          <a:bodyPr/>
          <a:lstStyle/>
          <a:p>
            <a:fld id="{FB4F0EA5-8389-4884-A9A5-A844C62AB2F1}" type="slidenum">
              <a:rPr lang="en-US" smtClean="0"/>
              <a:t>‹#›</a:t>
            </a:fld>
            <a:endParaRPr lang="en-US"/>
          </a:p>
        </p:txBody>
      </p:sp>
      <p:cxnSp>
        <p:nvCxnSpPr>
          <p:cNvPr id="14" name="Straight Connector 13">
            <a:extLst>
              <a:ext uri="{FF2B5EF4-FFF2-40B4-BE49-F238E27FC236}">
                <a16:creationId xmlns:a16="http://schemas.microsoft.com/office/drawing/2014/main" id="{709AA055-0DD5-4F16-B6C2-4900CC928098}"/>
              </a:ext>
            </a:extLst>
          </p:cNvPr>
          <p:cNvCxnSpPr/>
          <p:nvPr/>
        </p:nvCxnSpPr>
        <p:spPr>
          <a:xfrm>
            <a:off x="3778624" y="3602038"/>
            <a:ext cx="8001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Picture 2">
            <a:extLst>
              <a:ext uri="{FF2B5EF4-FFF2-40B4-BE49-F238E27FC236}">
                <a16:creationId xmlns:a16="http://schemas.microsoft.com/office/drawing/2014/main" id="{E31283E7-7320-432F-85EE-E596A3C7140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79316" y="6224803"/>
            <a:ext cx="1721613" cy="633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664727"/>
      </p:ext>
    </p:extLst>
  </p:cSld>
  <p:clrMapOvr>
    <a:masterClrMapping/>
  </p:clrMapOvr>
  <p:transition spd="slow">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8ED813-B8D0-48D3-B71C-48DF5BDC9A90}"/>
              </a:ext>
            </a:extLst>
          </p:cNvPr>
          <p:cNvSpPr/>
          <p:nvPr/>
        </p:nvSpPr>
        <p:spPr>
          <a:xfrm>
            <a:off x="0" y="0"/>
            <a:ext cx="471714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DF0879C-37D2-4E04-A609-4FEBD2EB69A2}"/>
              </a:ext>
            </a:extLst>
          </p:cNvPr>
          <p:cNvSpPr/>
          <p:nvPr/>
        </p:nvSpPr>
        <p:spPr>
          <a:xfrm>
            <a:off x="207818" y="201706"/>
            <a:ext cx="11762508" cy="6433806"/>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4C859E1-EF9A-419B-B3AC-AEA4B510D174}"/>
              </a:ext>
            </a:extLst>
          </p:cNvPr>
          <p:cNvSpPr/>
          <p:nvPr/>
        </p:nvSpPr>
        <p:spPr>
          <a:xfrm>
            <a:off x="11194473" y="6359236"/>
            <a:ext cx="775853" cy="2493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Manage</a:t>
            </a:r>
          </a:p>
        </p:txBody>
      </p:sp>
      <p:sp>
        <p:nvSpPr>
          <p:cNvPr id="11" name="Rectangle 10">
            <a:extLst>
              <a:ext uri="{FF2B5EF4-FFF2-40B4-BE49-F238E27FC236}">
                <a16:creationId xmlns:a16="http://schemas.microsoft.com/office/drawing/2014/main" id="{D14C3DBE-5B2C-4C2D-8079-CF803A046CD5}"/>
              </a:ext>
            </a:extLst>
          </p:cNvPr>
          <p:cNvSpPr/>
          <p:nvPr/>
        </p:nvSpPr>
        <p:spPr>
          <a:xfrm>
            <a:off x="10401669" y="6359236"/>
            <a:ext cx="775853" cy="2493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Implement</a:t>
            </a:r>
          </a:p>
        </p:txBody>
      </p:sp>
      <p:sp>
        <p:nvSpPr>
          <p:cNvPr id="12" name="Rectangle 11">
            <a:extLst>
              <a:ext uri="{FF2B5EF4-FFF2-40B4-BE49-F238E27FC236}">
                <a16:creationId xmlns:a16="http://schemas.microsoft.com/office/drawing/2014/main" id="{ECE1258E-5E7B-49D9-AB2A-3FCE6F2AE3D9}"/>
              </a:ext>
            </a:extLst>
          </p:cNvPr>
          <p:cNvSpPr/>
          <p:nvPr/>
        </p:nvSpPr>
        <p:spPr>
          <a:xfrm>
            <a:off x="9608865" y="6359236"/>
            <a:ext cx="775853" cy="249382"/>
          </a:xfrm>
          <a:prstGeom prst="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Advise</a:t>
            </a:r>
          </a:p>
        </p:txBody>
      </p:sp>
      <p:sp>
        <p:nvSpPr>
          <p:cNvPr id="13" name="Rectangle 12">
            <a:extLst>
              <a:ext uri="{FF2B5EF4-FFF2-40B4-BE49-F238E27FC236}">
                <a16:creationId xmlns:a16="http://schemas.microsoft.com/office/drawing/2014/main" id="{EF2A0B40-AB4B-42CA-AD19-364DF8432A34}"/>
              </a:ext>
            </a:extLst>
          </p:cNvPr>
          <p:cNvSpPr/>
          <p:nvPr/>
        </p:nvSpPr>
        <p:spPr>
          <a:xfrm>
            <a:off x="8816061" y="6359236"/>
            <a:ext cx="775853" cy="2493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Educate</a:t>
            </a:r>
          </a:p>
        </p:txBody>
      </p:sp>
      <p:pic>
        <p:nvPicPr>
          <p:cNvPr id="14" name="Picture 13">
            <a:extLst>
              <a:ext uri="{FF2B5EF4-FFF2-40B4-BE49-F238E27FC236}">
                <a16:creationId xmlns:a16="http://schemas.microsoft.com/office/drawing/2014/main" id="{5ACF1E32-F9E6-49E7-B655-4856AC619B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92281" y="278160"/>
            <a:ext cx="2153769" cy="415804"/>
          </a:xfrm>
          <a:prstGeom prst="rect">
            <a:avLst/>
          </a:prstGeom>
        </p:spPr>
      </p:pic>
      <p:sp>
        <p:nvSpPr>
          <p:cNvPr id="2" name="Title 1">
            <a:extLst>
              <a:ext uri="{FF2B5EF4-FFF2-40B4-BE49-F238E27FC236}">
                <a16:creationId xmlns:a16="http://schemas.microsoft.com/office/drawing/2014/main" id="{F3355067-D68C-4E9D-814B-94F341ACA8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E56A77-566F-415D-85B3-C170D979EF1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022F81A-5D76-4DBF-9DF9-92CD90E706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1F8005-F81C-45EB-B6F5-872E765EC87A}"/>
              </a:ext>
            </a:extLst>
          </p:cNvPr>
          <p:cNvSpPr>
            <a:spLocks noGrp="1"/>
          </p:cNvSpPr>
          <p:nvPr>
            <p:ph type="dt" sz="half" idx="10"/>
          </p:nvPr>
        </p:nvSpPr>
        <p:spPr/>
        <p:txBody>
          <a:bodyPr/>
          <a:lstStyle/>
          <a:p>
            <a:endParaRPr lang="en-US">
              <a:solidFill>
                <a:prstClr val="black">
                  <a:tint val="75000"/>
                </a:prstClr>
              </a:solidFill>
            </a:endParaRPr>
          </a:p>
        </p:txBody>
      </p:sp>
      <p:sp>
        <p:nvSpPr>
          <p:cNvPr id="6" name="Footer Placeholder 5">
            <a:extLst>
              <a:ext uri="{FF2B5EF4-FFF2-40B4-BE49-F238E27FC236}">
                <a16:creationId xmlns:a16="http://schemas.microsoft.com/office/drawing/2014/main" id="{2062E53F-F0E3-4A6E-B3B1-F5491F54889A}"/>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A8B69BF3-2B4A-42F7-B934-99F11627F82D}"/>
              </a:ext>
            </a:extLst>
          </p:cNvPr>
          <p:cNvSpPr>
            <a:spLocks noGrp="1"/>
          </p:cNvSpPr>
          <p:nvPr>
            <p:ph type="sldNum" sz="quarter" idx="12"/>
          </p:nvPr>
        </p:nvSpPr>
        <p:spPr/>
        <p:txBody>
          <a:bodyPr/>
          <a:lstStyle/>
          <a:p>
            <a:fld id="{B2AB7D3B-191E-4EB7-8AFB-BE108A4D0A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28257895"/>
      </p:ext>
    </p:extLst>
  </p:cSld>
  <p:clrMapOvr>
    <a:masterClrMapping/>
  </p:clrMapOvr>
  <p:transition spd="slow">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94546B-A81A-48D4-B4C5-7E2E6285F424}"/>
              </a:ext>
            </a:extLst>
          </p:cNvPr>
          <p:cNvSpPr/>
          <p:nvPr/>
        </p:nvSpPr>
        <p:spPr>
          <a:xfrm>
            <a:off x="0" y="0"/>
            <a:ext cx="5957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9C06CAA-5E4F-43E2-8A98-36361486A3A4}"/>
              </a:ext>
            </a:extLst>
          </p:cNvPr>
          <p:cNvSpPr/>
          <p:nvPr/>
        </p:nvSpPr>
        <p:spPr>
          <a:xfrm>
            <a:off x="207818" y="201706"/>
            <a:ext cx="11762508" cy="6433806"/>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28E28CB-622A-4807-91B6-87A76E180121}"/>
              </a:ext>
            </a:extLst>
          </p:cNvPr>
          <p:cNvSpPr/>
          <p:nvPr/>
        </p:nvSpPr>
        <p:spPr>
          <a:xfrm>
            <a:off x="11194473" y="6359236"/>
            <a:ext cx="775853" cy="2493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Manage</a:t>
            </a:r>
          </a:p>
        </p:txBody>
      </p:sp>
      <p:sp>
        <p:nvSpPr>
          <p:cNvPr id="13" name="Rectangle 12">
            <a:extLst>
              <a:ext uri="{FF2B5EF4-FFF2-40B4-BE49-F238E27FC236}">
                <a16:creationId xmlns:a16="http://schemas.microsoft.com/office/drawing/2014/main" id="{9C30D63E-AE12-491E-81E4-B3C25BA710AC}"/>
              </a:ext>
            </a:extLst>
          </p:cNvPr>
          <p:cNvSpPr/>
          <p:nvPr/>
        </p:nvSpPr>
        <p:spPr>
          <a:xfrm>
            <a:off x="10401669" y="6359236"/>
            <a:ext cx="775853" cy="2493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Implement</a:t>
            </a:r>
          </a:p>
        </p:txBody>
      </p:sp>
      <p:sp>
        <p:nvSpPr>
          <p:cNvPr id="14" name="Rectangle 13">
            <a:extLst>
              <a:ext uri="{FF2B5EF4-FFF2-40B4-BE49-F238E27FC236}">
                <a16:creationId xmlns:a16="http://schemas.microsoft.com/office/drawing/2014/main" id="{BEA4929A-0E7F-4B2B-81BC-6899210E604F}"/>
              </a:ext>
            </a:extLst>
          </p:cNvPr>
          <p:cNvSpPr/>
          <p:nvPr/>
        </p:nvSpPr>
        <p:spPr>
          <a:xfrm>
            <a:off x="9608865" y="6359236"/>
            <a:ext cx="775853" cy="249382"/>
          </a:xfrm>
          <a:prstGeom prst="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Advise</a:t>
            </a:r>
          </a:p>
        </p:txBody>
      </p:sp>
      <p:sp>
        <p:nvSpPr>
          <p:cNvPr id="15" name="Rectangle 14">
            <a:extLst>
              <a:ext uri="{FF2B5EF4-FFF2-40B4-BE49-F238E27FC236}">
                <a16:creationId xmlns:a16="http://schemas.microsoft.com/office/drawing/2014/main" id="{4C27A026-FFDC-4CB9-9AB8-BB4B31660FD8}"/>
              </a:ext>
            </a:extLst>
          </p:cNvPr>
          <p:cNvSpPr/>
          <p:nvPr/>
        </p:nvSpPr>
        <p:spPr>
          <a:xfrm>
            <a:off x="8816061" y="6359236"/>
            <a:ext cx="775853" cy="2493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Educate</a:t>
            </a:r>
          </a:p>
        </p:txBody>
      </p:sp>
      <p:pic>
        <p:nvPicPr>
          <p:cNvPr id="16" name="Picture 15">
            <a:extLst>
              <a:ext uri="{FF2B5EF4-FFF2-40B4-BE49-F238E27FC236}">
                <a16:creationId xmlns:a16="http://schemas.microsoft.com/office/drawing/2014/main" id="{CE0FBF31-43A4-4034-8688-BF6697211B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92281" y="278160"/>
            <a:ext cx="2153769" cy="415804"/>
          </a:xfrm>
          <a:prstGeom prst="rect">
            <a:avLst/>
          </a:prstGeom>
        </p:spPr>
      </p:pic>
      <p:sp>
        <p:nvSpPr>
          <p:cNvPr id="2" name="Title 1">
            <a:extLst>
              <a:ext uri="{FF2B5EF4-FFF2-40B4-BE49-F238E27FC236}">
                <a16:creationId xmlns:a16="http://schemas.microsoft.com/office/drawing/2014/main" id="{FA67B1EE-D3B9-4A72-BB78-BEAFBE1FD62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C1261F-F460-4F19-99F4-F65B97B6FB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C84E1E-AD39-414E-A630-BB5F20BC8A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EEA01E5-2430-4A1C-8323-5D191529BD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C4A9DA-01AC-4343-9532-A824358CD6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9BA755-AEE2-4001-8DE6-415A8DBF9673}"/>
              </a:ext>
            </a:extLst>
          </p:cNvPr>
          <p:cNvSpPr>
            <a:spLocks noGrp="1"/>
          </p:cNvSpPr>
          <p:nvPr>
            <p:ph type="dt" sz="half" idx="10"/>
          </p:nvPr>
        </p:nvSpPr>
        <p:spPr/>
        <p:txBody>
          <a:bodyPr/>
          <a:lstStyle/>
          <a:p>
            <a:endParaRPr lang="en-US">
              <a:solidFill>
                <a:prstClr val="black">
                  <a:tint val="75000"/>
                </a:prstClr>
              </a:solidFill>
            </a:endParaRPr>
          </a:p>
        </p:txBody>
      </p:sp>
      <p:sp>
        <p:nvSpPr>
          <p:cNvPr id="8" name="Footer Placeholder 7">
            <a:extLst>
              <a:ext uri="{FF2B5EF4-FFF2-40B4-BE49-F238E27FC236}">
                <a16:creationId xmlns:a16="http://schemas.microsoft.com/office/drawing/2014/main" id="{823B665F-223D-495A-BDBB-E3363CAFC9D8}"/>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id="{B19B297C-3F38-49A1-953B-17E3F6F667AE}"/>
              </a:ext>
            </a:extLst>
          </p:cNvPr>
          <p:cNvSpPr>
            <a:spLocks noGrp="1"/>
          </p:cNvSpPr>
          <p:nvPr>
            <p:ph type="sldNum" sz="quarter" idx="12"/>
          </p:nvPr>
        </p:nvSpPr>
        <p:spPr/>
        <p:txBody>
          <a:bodyPr/>
          <a:lstStyle/>
          <a:p>
            <a:fld id="{B2AB7D3B-191E-4EB7-8AFB-BE108A4D0A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09506120"/>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6_Title and Content">
    <p:spTree>
      <p:nvGrpSpPr>
        <p:cNvPr id="1" name=""/>
        <p:cNvGrpSpPr/>
        <p:nvPr/>
      </p:nvGrpSpPr>
      <p:grpSpPr>
        <a:xfrm>
          <a:off x="0" y="0"/>
          <a:ext cx="0" cy="0"/>
          <a:chOff x="0" y="0"/>
          <a:chExt cx="0" cy="0"/>
        </a:xfrm>
      </p:grpSpPr>
      <p:sp>
        <p:nvSpPr>
          <p:cNvPr id="9" name="Rectangle 8"/>
          <p:cNvSpPr/>
          <p:nvPr/>
        </p:nvSpPr>
        <p:spPr>
          <a:xfrm>
            <a:off x="0" y="1052767"/>
            <a:ext cx="12192000" cy="5819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2114"/>
            <a:endParaRPr lang="en-US" sz="2353">
              <a:solidFill>
                <a:prstClr val="white"/>
              </a:solidFill>
            </a:endParaRPr>
          </a:p>
        </p:txBody>
      </p:sp>
      <p:sp>
        <p:nvSpPr>
          <p:cNvPr id="2" name="Title 1"/>
          <p:cNvSpPr>
            <a:spLocks noGrp="1"/>
          </p:cNvSpPr>
          <p:nvPr>
            <p:ph type="title"/>
          </p:nvPr>
        </p:nvSpPr>
        <p:spPr>
          <a:xfrm>
            <a:off x="203200" y="152401"/>
            <a:ext cx="10374924" cy="792163"/>
          </a:xfrm>
        </p:spPr>
        <p:txBody>
          <a:bodyPr>
            <a:normAutofit/>
          </a:bodyPr>
          <a:lstStyle>
            <a:lvl1pPr algn="l">
              <a:defRPr sz="2800">
                <a:latin typeface="Segoe UI Light" pitchFamily="34" charset="0"/>
                <a:cs typeface="Arial" pitchFamily="34" charset="0"/>
              </a:defRPr>
            </a:lvl1pPr>
          </a:lstStyle>
          <a:p>
            <a:r>
              <a:rPr lang="en-US"/>
              <a:t>Click to edit Master title style</a:t>
            </a:r>
            <a:endParaRPr lang="en-US" dirty="0"/>
          </a:p>
        </p:txBody>
      </p:sp>
      <p:sp>
        <p:nvSpPr>
          <p:cNvPr id="6" name="Date Placeholder 3"/>
          <p:cNvSpPr>
            <a:spLocks noGrp="1"/>
          </p:cNvSpPr>
          <p:nvPr>
            <p:ph type="dt" sz="half" idx="10"/>
          </p:nvPr>
        </p:nvSpPr>
        <p:spPr>
          <a:xfrm>
            <a:off x="609600" y="6356352"/>
            <a:ext cx="2844800" cy="365125"/>
          </a:xfrm>
          <a:prstGeom prst="rect">
            <a:avLst/>
          </a:prstGeom>
        </p:spPr>
        <p:txBody>
          <a:bodyPr/>
          <a:lstStyle>
            <a:lvl1pPr>
              <a:defRPr/>
            </a:lvl1pPr>
          </a:lstStyle>
          <a:p>
            <a:fld id="{CFBEA57F-793F-4683-BD8A-741FD4B89154}" type="datetime1">
              <a:rPr lang="en-US" smtClean="0"/>
              <a:t>6/10/21</a:t>
            </a:fld>
            <a:endParaRPr lang="en-US" dirty="0"/>
          </a:p>
        </p:txBody>
      </p:sp>
      <p:sp>
        <p:nvSpPr>
          <p:cNvPr id="7" name="Footer Placeholder 4"/>
          <p:cNvSpPr>
            <a:spLocks noGrp="1"/>
          </p:cNvSpPr>
          <p:nvPr>
            <p:ph type="ftr" sz="quarter" idx="11"/>
          </p:nvPr>
        </p:nvSpPr>
        <p:spPr>
          <a:xfrm>
            <a:off x="4165600" y="6356352"/>
            <a:ext cx="3860800" cy="365125"/>
          </a:xfrm>
          <a:prstGeom prst="rect">
            <a:avLst/>
          </a:prstGeom>
        </p:spPr>
        <p:txBody>
          <a:bodyPr/>
          <a:lstStyle>
            <a:lvl1pPr>
              <a:defRPr/>
            </a:lvl1pPr>
          </a:lstStyle>
          <a:p>
            <a:endParaRPr lang="en-US" dirty="0"/>
          </a:p>
        </p:txBody>
      </p:sp>
      <p:pic>
        <p:nvPicPr>
          <p:cNvPr id="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49972" y="41425"/>
            <a:ext cx="1721613" cy="633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0" y="1066800"/>
            <a:ext cx="12192000" cy="381000"/>
          </a:xfrm>
          <a:prstGeom prst="rect">
            <a:avLst/>
          </a:prstGeom>
          <a:gradFill flip="none" rotWithShape="1">
            <a:gsLst>
              <a:gs pos="0">
                <a:schemeClr val="tx1">
                  <a:alpha val="13000"/>
                </a:schemeClr>
              </a:gs>
              <a:gs pos="66000">
                <a:schemeClr val="bg1">
                  <a:alpha val="0"/>
                </a:schemeClr>
              </a:gs>
              <a:gs pos="48000">
                <a:srgbClr val="000000">
                  <a:tint val="23500"/>
                  <a:satMod val="160000"/>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2114"/>
            <a:endParaRPr lang="en-US" sz="2400">
              <a:solidFill>
                <a:prstClr val="white"/>
              </a:solidFill>
            </a:endParaRPr>
          </a:p>
        </p:txBody>
      </p:sp>
      <p:sp>
        <p:nvSpPr>
          <p:cNvPr id="11" name="Slide Number Placeholder 5"/>
          <p:cNvSpPr txBox="1">
            <a:spLocks/>
          </p:cNvSpPr>
          <p:nvPr/>
        </p:nvSpPr>
        <p:spPr>
          <a:xfrm>
            <a:off x="11561234" y="6268081"/>
            <a:ext cx="630766" cy="448276"/>
          </a:xfrm>
          <a:prstGeom prst="rect">
            <a:avLst/>
          </a:prstGeom>
          <a:solidFill>
            <a:srgbClr val="7F7F7F">
              <a:alpha val="50196"/>
            </a:srgbClr>
          </a:solidFill>
        </p:spPr>
        <p:txBody>
          <a:bodyPr vert="horz" lIns="89642" tIns="44821" rIns="89642" bIns="44821" rtlCol="0" anchor="ctr"/>
          <a:lstStyle>
            <a:lvl1pPr algn="ctr">
              <a:defRPr/>
            </a:lvl1pPr>
          </a:lstStyle>
          <a:p>
            <a:pPr defTabSz="1172114">
              <a:defRPr/>
            </a:pPr>
            <a:fld id="{B2AB7D3B-191E-4EB7-8AFB-BE108A4D0AFC}" type="slidenum">
              <a:rPr lang="en-US" sz="1200" smtClean="0">
                <a:solidFill>
                  <a:prstClr val="black">
                    <a:tint val="75000"/>
                  </a:prstClr>
                </a:solidFill>
              </a:rPr>
              <a:pPr defTabSz="1172114">
                <a:defRPr/>
              </a:pPr>
              <a:t>‹#›</a:t>
            </a:fld>
            <a:endParaRPr lang="en-US" sz="1200" dirty="0">
              <a:solidFill>
                <a:prstClr val="black">
                  <a:tint val="75000"/>
                </a:prstClr>
              </a:solidFill>
            </a:endParaRPr>
          </a:p>
        </p:txBody>
      </p:sp>
    </p:spTree>
    <p:extLst>
      <p:ext uri="{BB962C8B-B14F-4D97-AF65-F5344CB8AC3E}">
        <p14:creationId xmlns:p14="http://schemas.microsoft.com/office/powerpoint/2010/main" val="3502529037"/>
      </p:ext>
    </p:extLst>
  </p:cSld>
  <p:clrMapOvr>
    <a:masterClrMapping/>
  </p:clrMapOvr>
  <p:transition spd="slow">
    <p:fade/>
  </p:transition>
  <p:hf hdr="0"/>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7856098-1DA3-49E8-91B8-CAA5CDB7382E}"/>
              </a:ext>
            </a:extLst>
          </p:cNvPr>
          <p:cNvSpPr/>
          <p:nvPr/>
        </p:nvSpPr>
        <p:spPr>
          <a:xfrm>
            <a:off x="0" y="0"/>
            <a:ext cx="5957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AD2C0DA-73C9-4A83-97A2-EB4541745B64}"/>
              </a:ext>
            </a:extLst>
          </p:cNvPr>
          <p:cNvSpPr/>
          <p:nvPr/>
        </p:nvSpPr>
        <p:spPr>
          <a:xfrm>
            <a:off x="207818" y="201706"/>
            <a:ext cx="11762508" cy="6433806"/>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83A0938-3C8A-4ACA-8AD0-352B444392A9}"/>
              </a:ext>
            </a:extLst>
          </p:cNvPr>
          <p:cNvSpPr/>
          <p:nvPr/>
        </p:nvSpPr>
        <p:spPr>
          <a:xfrm>
            <a:off x="11194473" y="6359236"/>
            <a:ext cx="775853" cy="2493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Manage</a:t>
            </a:r>
          </a:p>
        </p:txBody>
      </p:sp>
      <p:sp>
        <p:nvSpPr>
          <p:cNvPr id="9" name="Rectangle 8">
            <a:extLst>
              <a:ext uri="{FF2B5EF4-FFF2-40B4-BE49-F238E27FC236}">
                <a16:creationId xmlns:a16="http://schemas.microsoft.com/office/drawing/2014/main" id="{2FE9A254-00DC-4FF4-ABF3-8D548470A822}"/>
              </a:ext>
            </a:extLst>
          </p:cNvPr>
          <p:cNvSpPr/>
          <p:nvPr/>
        </p:nvSpPr>
        <p:spPr>
          <a:xfrm>
            <a:off x="10401669" y="6359236"/>
            <a:ext cx="775853" cy="2493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Implement</a:t>
            </a:r>
          </a:p>
        </p:txBody>
      </p:sp>
      <p:sp>
        <p:nvSpPr>
          <p:cNvPr id="10" name="Rectangle 9">
            <a:extLst>
              <a:ext uri="{FF2B5EF4-FFF2-40B4-BE49-F238E27FC236}">
                <a16:creationId xmlns:a16="http://schemas.microsoft.com/office/drawing/2014/main" id="{27E83A17-368C-4CF3-93EE-956780C13754}"/>
              </a:ext>
            </a:extLst>
          </p:cNvPr>
          <p:cNvSpPr/>
          <p:nvPr/>
        </p:nvSpPr>
        <p:spPr>
          <a:xfrm>
            <a:off x="9608865" y="6359236"/>
            <a:ext cx="775853" cy="249382"/>
          </a:xfrm>
          <a:prstGeom prst="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Advise</a:t>
            </a:r>
          </a:p>
        </p:txBody>
      </p:sp>
      <p:sp>
        <p:nvSpPr>
          <p:cNvPr id="11" name="Rectangle 10">
            <a:extLst>
              <a:ext uri="{FF2B5EF4-FFF2-40B4-BE49-F238E27FC236}">
                <a16:creationId xmlns:a16="http://schemas.microsoft.com/office/drawing/2014/main" id="{F86DDFCB-6B13-4853-B2B2-7FDD576847E1}"/>
              </a:ext>
            </a:extLst>
          </p:cNvPr>
          <p:cNvSpPr/>
          <p:nvPr/>
        </p:nvSpPr>
        <p:spPr>
          <a:xfrm>
            <a:off x="8816061" y="6359236"/>
            <a:ext cx="775853" cy="2493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Educate</a:t>
            </a:r>
          </a:p>
        </p:txBody>
      </p:sp>
      <p:pic>
        <p:nvPicPr>
          <p:cNvPr id="12" name="Picture 11">
            <a:extLst>
              <a:ext uri="{FF2B5EF4-FFF2-40B4-BE49-F238E27FC236}">
                <a16:creationId xmlns:a16="http://schemas.microsoft.com/office/drawing/2014/main" id="{64C8E1E0-E974-41E1-9F43-DEF84D8A1F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92281" y="278160"/>
            <a:ext cx="2153769" cy="415804"/>
          </a:xfrm>
          <a:prstGeom prst="rect">
            <a:avLst/>
          </a:prstGeom>
        </p:spPr>
      </p:pic>
      <p:sp>
        <p:nvSpPr>
          <p:cNvPr id="2" name="Title 1">
            <a:extLst>
              <a:ext uri="{FF2B5EF4-FFF2-40B4-BE49-F238E27FC236}">
                <a16:creationId xmlns:a16="http://schemas.microsoft.com/office/drawing/2014/main" id="{634473C1-75AC-4CC3-97E1-56E2CDDB9E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027F37E-14E1-44B3-BCD8-AEBD153A14BA}"/>
              </a:ext>
            </a:extLst>
          </p:cNvPr>
          <p:cNvSpPr>
            <a:spLocks noGrp="1"/>
          </p:cNvSpPr>
          <p:nvPr>
            <p:ph type="dt" sz="half" idx="10"/>
          </p:nvPr>
        </p:nvSpPr>
        <p:spPr/>
        <p:txBody>
          <a:bodyPr/>
          <a:lstStyle/>
          <a:p>
            <a:fld id="{B53A7951-1658-4778-938E-2E6BDE9E7745}" type="datetimeFigureOut">
              <a:rPr lang="en-US" smtClean="0"/>
              <a:t>6/10/21</a:t>
            </a:fld>
            <a:endParaRPr lang="en-US"/>
          </a:p>
        </p:txBody>
      </p:sp>
      <p:sp>
        <p:nvSpPr>
          <p:cNvPr id="4" name="Footer Placeholder 3">
            <a:extLst>
              <a:ext uri="{FF2B5EF4-FFF2-40B4-BE49-F238E27FC236}">
                <a16:creationId xmlns:a16="http://schemas.microsoft.com/office/drawing/2014/main" id="{3EEB09FB-ACF3-4E2F-B66D-3E13733A5B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0D82C6C-9BFE-4C90-A547-8C325C55EAA2}"/>
              </a:ext>
            </a:extLst>
          </p:cNvPr>
          <p:cNvSpPr>
            <a:spLocks noGrp="1"/>
          </p:cNvSpPr>
          <p:nvPr>
            <p:ph type="sldNum" sz="quarter" idx="12"/>
          </p:nvPr>
        </p:nvSpPr>
        <p:spPr/>
        <p:txBody>
          <a:bodyPr/>
          <a:lstStyle/>
          <a:p>
            <a:fld id="{FB4F0EA5-8389-4884-A9A5-A844C62AB2F1}" type="slidenum">
              <a:rPr lang="en-US" smtClean="0"/>
              <a:t>‹#›</a:t>
            </a:fld>
            <a:endParaRPr lang="en-US"/>
          </a:p>
        </p:txBody>
      </p:sp>
    </p:spTree>
    <p:extLst>
      <p:ext uri="{BB962C8B-B14F-4D97-AF65-F5344CB8AC3E}">
        <p14:creationId xmlns:p14="http://schemas.microsoft.com/office/powerpoint/2010/main" val="77188654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2FA0252-28E1-40E5-ACE6-20D14F5256B9}"/>
              </a:ext>
            </a:extLst>
          </p:cNvPr>
          <p:cNvSpPr/>
          <p:nvPr/>
        </p:nvSpPr>
        <p:spPr>
          <a:xfrm>
            <a:off x="0" y="0"/>
            <a:ext cx="5957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E618FD9-31FC-4567-B182-23204706A8B0}"/>
              </a:ext>
            </a:extLst>
          </p:cNvPr>
          <p:cNvSpPr/>
          <p:nvPr/>
        </p:nvSpPr>
        <p:spPr>
          <a:xfrm>
            <a:off x="207818" y="201706"/>
            <a:ext cx="11762508" cy="6433806"/>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B29B7B4-B37A-4ECF-85D2-5A66AA4D9A3E}"/>
              </a:ext>
            </a:extLst>
          </p:cNvPr>
          <p:cNvSpPr/>
          <p:nvPr/>
        </p:nvSpPr>
        <p:spPr>
          <a:xfrm>
            <a:off x="11194473" y="6359236"/>
            <a:ext cx="775853" cy="2493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Manage</a:t>
            </a:r>
          </a:p>
        </p:txBody>
      </p:sp>
      <p:sp>
        <p:nvSpPr>
          <p:cNvPr id="8" name="Rectangle 7">
            <a:extLst>
              <a:ext uri="{FF2B5EF4-FFF2-40B4-BE49-F238E27FC236}">
                <a16:creationId xmlns:a16="http://schemas.microsoft.com/office/drawing/2014/main" id="{CCF4FB33-76DE-4704-8B1A-C3FE16F507E2}"/>
              </a:ext>
            </a:extLst>
          </p:cNvPr>
          <p:cNvSpPr/>
          <p:nvPr/>
        </p:nvSpPr>
        <p:spPr>
          <a:xfrm>
            <a:off x="10401669" y="6359236"/>
            <a:ext cx="775853" cy="2493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Implement</a:t>
            </a:r>
          </a:p>
        </p:txBody>
      </p:sp>
      <p:sp>
        <p:nvSpPr>
          <p:cNvPr id="9" name="Rectangle 8">
            <a:extLst>
              <a:ext uri="{FF2B5EF4-FFF2-40B4-BE49-F238E27FC236}">
                <a16:creationId xmlns:a16="http://schemas.microsoft.com/office/drawing/2014/main" id="{58A894C9-4BA3-403A-B5F2-D596A188AF2F}"/>
              </a:ext>
            </a:extLst>
          </p:cNvPr>
          <p:cNvSpPr/>
          <p:nvPr/>
        </p:nvSpPr>
        <p:spPr>
          <a:xfrm>
            <a:off x="9608865" y="6359236"/>
            <a:ext cx="775853" cy="249382"/>
          </a:xfrm>
          <a:prstGeom prst="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Advise</a:t>
            </a:r>
          </a:p>
        </p:txBody>
      </p:sp>
      <p:sp>
        <p:nvSpPr>
          <p:cNvPr id="10" name="Rectangle 9">
            <a:extLst>
              <a:ext uri="{FF2B5EF4-FFF2-40B4-BE49-F238E27FC236}">
                <a16:creationId xmlns:a16="http://schemas.microsoft.com/office/drawing/2014/main" id="{970B9174-D03E-4D6F-A8E5-B9D3C8C2DB80}"/>
              </a:ext>
            </a:extLst>
          </p:cNvPr>
          <p:cNvSpPr/>
          <p:nvPr/>
        </p:nvSpPr>
        <p:spPr>
          <a:xfrm>
            <a:off x="8816061" y="6359236"/>
            <a:ext cx="775853" cy="2493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ea typeface="Segoe UI" panose="020B0502040204020203" pitchFamily="34" charset="0"/>
                <a:cs typeface="Segoe UI" panose="020B0502040204020203" pitchFamily="34" charset="0"/>
              </a:rPr>
              <a:t>Educate</a:t>
            </a:r>
          </a:p>
        </p:txBody>
      </p:sp>
      <p:pic>
        <p:nvPicPr>
          <p:cNvPr id="11" name="Picture 10">
            <a:extLst>
              <a:ext uri="{FF2B5EF4-FFF2-40B4-BE49-F238E27FC236}">
                <a16:creationId xmlns:a16="http://schemas.microsoft.com/office/drawing/2014/main" id="{16EAC91E-9BE5-4729-AA9E-F5E9394A8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92281" y="278160"/>
            <a:ext cx="2153769" cy="415804"/>
          </a:xfrm>
          <a:prstGeom prst="rect">
            <a:avLst/>
          </a:prstGeom>
        </p:spPr>
      </p:pic>
      <p:sp>
        <p:nvSpPr>
          <p:cNvPr id="2" name="Date Placeholder 1">
            <a:extLst>
              <a:ext uri="{FF2B5EF4-FFF2-40B4-BE49-F238E27FC236}">
                <a16:creationId xmlns:a16="http://schemas.microsoft.com/office/drawing/2014/main" id="{7839A89A-4F67-468F-80FE-0E3680B1A7D2}"/>
              </a:ext>
            </a:extLst>
          </p:cNvPr>
          <p:cNvSpPr>
            <a:spLocks noGrp="1"/>
          </p:cNvSpPr>
          <p:nvPr>
            <p:ph type="dt" sz="half" idx="10"/>
          </p:nvPr>
        </p:nvSpPr>
        <p:spPr/>
        <p:txBody>
          <a:bodyPr/>
          <a:lstStyle/>
          <a:p>
            <a:pPr defTabSz="1172114"/>
            <a:endParaRPr lang="en-US">
              <a:solidFill>
                <a:prstClr val="black">
                  <a:tint val="75000"/>
                </a:prstClr>
              </a:solidFill>
            </a:endParaRPr>
          </a:p>
        </p:txBody>
      </p:sp>
      <p:sp>
        <p:nvSpPr>
          <p:cNvPr id="3" name="Footer Placeholder 2">
            <a:extLst>
              <a:ext uri="{FF2B5EF4-FFF2-40B4-BE49-F238E27FC236}">
                <a16:creationId xmlns:a16="http://schemas.microsoft.com/office/drawing/2014/main" id="{5C101976-8FCF-4B4F-B90A-B5E724625AE4}"/>
              </a:ext>
            </a:extLst>
          </p:cNvPr>
          <p:cNvSpPr>
            <a:spLocks noGrp="1"/>
          </p:cNvSpPr>
          <p:nvPr>
            <p:ph type="ftr" sz="quarter" idx="11"/>
          </p:nvPr>
        </p:nvSpPr>
        <p:spPr/>
        <p:txBody>
          <a:bodyPr/>
          <a:lstStyle/>
          <a:p>
            <a:pPr defTabSz="1172114"/>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706AE299-AC97-4CB0-8712-61CB13DAB778}"/>
              </a:ext>
            </a:extLst>
          </p:cNvPr>
          <p:cNvSpPr>
            <a:spLocks noGrp="1"/>
          </p:cNvSpPr>
          <p:nvPr>
            <p:ph type="sldNum" sz="quarter" idx="12"/>
          </p:nvPr>
        </p:nvSpPr>
        <p:spPr/>
        <p:txBody>
          <a:bodyPr/>
          <a:lstStyle/>
          <a:p>
            <a:pPr defTabSz="1172114"/>
            <a:fld id="{B2AB7D3B-191E-4EB7-8AFB-BE108A4D0AFC}" type="slidenum">
              <a:rPr lang="en-US" smtClean="0">
                <a:solidFill>
                  <a:prstClr val="black">
                    <a:tint val="75000"/>
                  </a:prstClr>
                </a:solidFill>
              </a:rPr>
              <a:pPr defTabSz="1172114"/>
              <a:t>‹#›</a:t>
            </a:fld>
            <a:endParaRPr lang="en-US">
              <a:solidFill>
                <a:prstClr val="black">
                  <a:tint val="75000"/>
                </a:prstClr>
              </a:solidFill>
            </a:endParaRPr>
          </a:p>
        </p:txBody>
      </p:sp>
    </p:spTree>
    <p:extLst>
      <p:ext uri="{BB962C8B-B14F-4D97-AF65-F5344CB8AC3E}">
        <p14:creationId xmlns:p14="http://schemas.microsoft.com/office/powerpoint/2010/main" val="2823330721"/>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6CCC9-CB97-4066-B6DA-4148BB88F6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8B6ECEE-E57D-455E-A22A-6DE67E6B8B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3E2D1F0-214E-43F0-A7BC-42F93E547B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B125E7-FC1E-4111-8E29-520E9E6AFC29}"/>
              </a:ext>
            </a:extLst>
          </p:cNvPr>
          <p:cNvSpPr>
            <a:spLocks noGrp="1"/>
          </p:cNvSpPr>
          <p:nvPr>
            <p:ph type="dt" sz="half" idx="10"/>
          </p:nvPr>
        </p:nvSpPr>
        <p:spPr/>
        <p:txBody>
          <a:bodyPr/>
          <a:lstStyle/>
          <a:p>
            <a:endParaRPr lang="en-US">
              <a:solidFill>
                <a:prstClr val="black">
                  <a:tint val="75000"/>
                </a:prstClr>
              </a:solidFill>
            </a:endParaRPr>
          </a:p>
        </p:txBody>
      </p:sp>
      <p:sp>
        <p:nvSpPr>
          <p:cNvPr id="6" name="Footer Placeholder 5">
            <a:extLst>
              <a:ext uri="{FF2B5EF4-FFF2-40B4-BE49-F238E27FC236}">
                <a16:creationId xmlns:a16="http://schemas.microsoft.com/office/drawing/2014/main" id="{856E390C-8CD6-41DF-B8A7-0EA86E70449B}"/>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F24D1209-8122-481B-93F3-CD9D18358AD5}"/>
              </a:ext>
            </a:extLst>
          </p:cNvPr>
          <p:cNvSpPr>
            <a:spLocks noGrp="1"/>
          </p:cNvSpPr>
          <p:nvPr>
            <p:ph type="sldNum" sz="quarter" idx="12"/>
          </p:nvPr>
        </p:nvSpPr>
        <p:spPr/>
        <p:txBody>
          <a:bodyPr/>
          <a:lstStyle/>
          <a:p>
            <a:fld id="{B2AB7D3B-191E-4EB7-8AFB-BE108A4D0A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15762891"/>
      </p:ext>
    </p:extLst>
  </p:cSld>
  <p:clrMapOvr>
    <a:masterClrMapping/>
  </p:clrMapOvr>
  <p:transition spd="slow">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21060-B002-4A29-A677-95E1A92CC3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DA23B8C-6470-4EFE-BA18-C7C748C1CA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C14D961-FD3B-461E-A88E-64AC4821E6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4AF84C-0554-4D2A-95E2-84C361AAEDFA}"/>
              </a:ext>
            </a:extLst>
          </p:cNvPr>
          <p:cNvSpPr>
            <a:spLocks noGrp="1"/>
          </p:cNvSpPr>
          <p:nvPr>
            <p:ph type="dt" sz="half" idx="10"/>
          </p:nvPr>
        </p:nvSpPr>
        <p:spPr/>
        <p:txBody>
          <a:bodyPr/>
          <a:lstStyle/>
          <a:p>
            <a:endParaRPr lang="en-US">
              <a:solidFill>
                <a:prstClr val="black">
                  <a:tint val="75000"/>
                </a:prstClr>
              </a:solidFill>
            </a:endParaRPr>
          </a:p>
        </p:txBody>
      </p:sp>
      <p:sp>
        <p:nvSpPr>
          <p:cNvPr id="6" name="Footer Placeholder 5">
            <a:extLst>
              <a:ext uri="{FF2B5EF4-FFF2-40B4-BE49-F238E27FC236}">
                <a16:creationId xmlns:a16="http://schemas.microsoft.com/office/drawing/2014/main" id="{682BC5B5-70F3-4D7C-9421-4846A194AF8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040C9E27-8F16-42E6-B25A-6357B56B30CB}"/>
              </a:ext>
            </a:extLst>
          </p:cNvPr>
          <p:cNvSpPr>
            <a:spLocks noGrp="1"/>
          </p:cNvSpPr>
          <p:nvPr>
            <p:ph type="sldNum" sz="quarter" idx="12"/>
          </p:nvPr>
        </p:nvSpPr>
        <p:spPr/>
        <p:txBody>
          <a:bodyPr/>
          <a:lstStyle/>
          <a:p>
            <a:fld id="{B2AB7D3B-191E-4EB7-8AFB-BE108A4D0A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39516526"/>
      </p:ext>
    </p:extLst>
  </p:cSld>
  <p:clrMapOvr>
    <a:masterClrMapping/>
  </p:clrMapOvr>
  <p:transition spd="slow">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B1346-0FB6-45C7-A96E-DBDDF4C7C06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29AF55-8DB4-4235-B18B-7CA1658AEA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F36DFF-55B4-41FE-BF5D-FC115ECB708B}"/>
              </a:ext>
            </a:extLst>
          </p:cNvPr>
          <p:cNvSpPr>
            <a:spLocks noGrp="1"/>
          </p:cNvSpPr>
          <p:nvPr>
            <p:ph type="dt" sz="half" idx="10"/>
          </p:nvPr>
        </p:nvSpPr>
        <p:spPr/>
        <p:txBody>
          <a:bodyPr/>
          <a:lstStyle/>
          <a:p>
            <a:pPr defTabSz="1172114"/>
            <a:endParaRPr lang="en-US">
              <a:solidFill>
                <a:prstClr val="black">
                  <a:tint val="75000"/>
                </a:prstClr>
              </a:solidFill>
            </a:endParaRPr>
          </a:p>
        </p:txBody>
      </p:sp>
      <p:sp>
        <p:nvSpPr>
          <p:cNvPr id="5" name="Footer Placeholder 4">
            <a:extLst>
              <a:ext uri="{FF2B5EF4-FFF2-40B4-BE49-F238E27FC236}">
                <a16:creationId xmlns:a16="http://schemas.microsoft.com/office/drawing/2014/main" id="{CB1B04A8-2C06-4BAA-A780-6380C576F998}"/>
              </a:ext>
            </a:extLst>
          </p:cNvPr>
          <p:cNvSpPr>
            <a:spLocks noGrp="1"/>
          </p:cNvSpPr>
          <p:nvPr>
            <p:ph type="ftr" sz="quarter" idx="11"/>
          </p:nvPr>
        </p:nvSpPr>
        <p:spPr/>
        <p:txBody>
          <a:bodyPr/>
          <a:lstStyle/>
          <a:p>
            <a:pPr defTabSz="1172114"/>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5A3476E6-F3EA-4F13-B40F-1978B532D33E}"/>
              </a:ext>
            </a:extLst>
          </p:cNvPr>
          <p:cNvSpPr>
            <a:spLocks noGrp="1"/>
          </p:cNvSpPr>
          <p:nvPr>
            <p:ph type="sldNum" sz="quarter" idx="12"/>
          </p:nvPr>
        </p:nvSpPr>
        <p:spPr/>
        <p:txBody>
          <a:bodyPr/>
          <a:lstStyle/>
          <a:p>
            <a:pPr defTabSz="1172114"/>
            <a:fld id="{B2AB7D3B-191E-4EB7-8AFB-BE108A4D0AFC}" type="slidenum">
              <a:rPr lang="en-US" smtClean="0">
                <a:solidFill>
                  <a:prstClr val="black">
                    <a:tint val="75000"/>
                  </a:prstClr>
                </a:solidFill>
              </a:rPr>
              <a:pPr defTabSz="1172114"/>
              <a:t>‹#›</a:t>
            </a:fld>
            <a:endParaRPr lang="en-US">
              <a:solidFill>
                <a:prstClr val="black">
                  <a:tint val="75000"/>
                </a:prstClr>
              </a:solidFill>
            </a:endParaRPr>
          </a:p>
        </p:txBody>
      </p:sp>
    </p:spTree>
    <p:extLst>
      <p:ext uri="{BB962C8B-B14F-4D97-AF65-F5344CB8AC3E}">
        <p14:creationId xmlns:p14="http://schemas.microsoft.com/office/powerpoint/2010/main" val="2549021005"/>
      </p:ext>
    </p:extLst>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DEE29A-7B74-4351-AF12-4B1C4A1C76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3DBD61-8BBB-4413-B521-69C6BA2EBD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B486CF-3404-43E2-AAB7-B052FC466837}"/>
              </a:ext>
            </a:extLst>
          </p:cNvPr>
          <p:cNvSpPr>
            <a:spLocks noGrp="1"/>
          </p:cNvSpPr>
          <p:nvPr>
            <p:ph type="dt" sz="half" idx="10"/>
          </p:nvPr>
        </p:nvSpPr>
        <p:spPr/>
        <p:txBody>
          <a:bodyPr/>
          <a:lstStyle/>
          <a:p>
            <a:endParaRPr lang="en-US">
              <a:solidFill>
                <a:prstClr val="black">
                  <a:tint val="75000"/>
                </a:prstClr>
              </a:solidFill>
            </a:endParaRPr>
          </a:p>
        </p:txBody>
      </p:sp>
      <p:sp>
        <p:nvSpPr>
          <p:cNvPr id="5" name="Footer Placeholder 4">
            <a:extLst>
              <a:ext uri="{FF2B5EF4-FFF2-40B4-BE49-F238E27FC236}">
                <a16:creationId xmlns:a16="http://schemas.microsoft.com/office/drawing/2014/main" id="{F37AE448-840B-441A-88AC-D0E89CE174BF}"/>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E3356B10-E457-4193-8E4C-4179814527ED}"/>
              </a:ext>
            </a:extLst>
          </p:cNvPr>
          <p:cNvSpPr>
            <a:spLocks noGrp="1"/>
          </p:cNvSpPr>
          <p:nvPr>
            <p:ph type="sldNum" sz="quarter" idx="12"/>
          </p:nvPr>
        </p:nvSpPr>
        <p:spPr/>
        <p:txBody>
          <a:bodyPr/>
          <a:lstStyle/>
          <a:p>
            <a:fld id="{B2AB7D3B-191E-4EB7-8AFB-BE108A4D0A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74511501"/>
      </p:ext>
    </p:extLst>
  </p:cSld>
  <p:clrMapOvr>
    <a:masterClrMapping/>
  </p:clrMapOvr>
  <p:transition spd="slow">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Color Shape &amp; White Backgroun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7808" b="7722"/>
          <a:stretch/>
        </p:blipFill>
        <p:spPr>
          <a:xfrm>
            <a:off x="1091" y="3"/>
            <a:ext cx="12192933" cy="6865026"/>
          </a:xfrm>
          <a:prstGeom prst="rect">
            <a:avLst/>
          </a:prstGeom>
          <a:noFill/>
          <a:ln>
            <a:noFill/>
          </a:ln>
        </p:spPr>
      </p:pic>
      <p:sp>
        <p:nvSpPr>
          <p:cNvPr id="6" name="Rectangle 5"/>
          <p:cNvSpPr/>
          <p:nvPr/>
        </p:nvSpPr>
        <p:spPr>
          <a:xfrm flipV="1">
            <a:off x="1090" y="4770546"/>
            <a:ext cx="12190133" cy="2087327"/>
          </a:xfrm>
          <a:prstGeom prst="rect">
            <a:avLst/>
          </a:prstGeom>
          <a:gradFill>
            <a:gsLst>
              <a:gs pos="0">
                <a:schemeClr val="tx1">
                  <a:alpha val="50000"/>
                </a:schemeClr>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7" rIns="91436" bIns="45717" rtlCol="0" anchor="ctr"/>
          <a:lstStyle/>
          <a:p>
            <a:pPr algn="ctr" defTabSz="1218805"/>
            <a:endParaRPr lang="en-US" sz="2353" dirty="0">
              <a:solidFill>
                <a:srgbClr val="FFFFFF"/>
              </a:solidFill>
            </a:endParaRPr>
          </a:p>
        </p:txBody>
      </p:sp>
      <p:pic>
        <p:nvPicPr>
          <p:cNvPr id="9" name="Picture 2" descr="C:\Users\v-maryba\Dropbox\ZumTeam\Team_Resources\Design Resources\2012\Microsoft_logotype\MSFT_logotype_rgb_CG11.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11144950" y="241041"/>
            <a:ext cx="874553" cy="334935"/>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p:cNvSpPr>
            <a:spLocks noGrp="1"/>
          </p:cNvSpPr>
          <p:nvPr>
            <p:ph type="ctrTitle"/>
          </p:nvPr>
        </p:nvSpPr>
        <p:spPr>
          <a:xfrm>
            <a:off x="484724" y="2931044"/>
            <a:ext cx="3998976" cy="995914"/>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00ABEC">
              <a:alpha val="80000"/>
            </a:srgbClr>
          </a:solidFill>
          <a:ln>
            <a:noFill/>
          </a:ln>
        </p:spPr>
        <p:txBody>
          <a:bodyPr vert="horz" wrap="square" lIns="253603" tIns="0" rIns="253603" bIns="0" numCol="1" anchor="ctr" anchorCtr="0" compatLnSpc="1">
            <a:prstTxWarp prst="textNoShape">
              <a:avLst/>
            </a:prstTxWarp>
          </a:bodyPr>
          <a:lstStyle>
            <a:lvl1pPr>
              <a:lnSpc>
                <a:spcPct val="95000"/>
              </a:lnSpc>
              <a:defRPr lang="en-US" sz="3235" kern="1200" dirty="0" smtClean="0">
                <a:solidFill>
                  <a:schemeClr val="bg1"/>
                </a:solidFill>
                <a:latin typeface="Segoe UI Light"/>
                <a:ea typeface="ＭＳ Ｐゴシック" charset="0"/>
                <a:cs typeface="Segoe UI Light"/>
              </a:defRPr>
            </a:lvl1pPr>
          </a:lstStyle>
          <a:p>
            <a:pPr marL="0" lvl="0" indent="0" algn="l" defTabSz="1218684" rtl="0" eaLnBrk="1" fontAlgn="base" latinLnBrk="0" hangingPunct="1">
              <a:lnSpc>
                <a:spcPct val="100000"/>
              </a:lnSpc>
              <a:spcBef>
                <a:spcPct val="0"/>
              </a:spcBef>
              <a:spcAft>
                <a:spcPct val="0"/>
              </a:spcAft>
              <a:buFontTx/>
              <a:buNone/>
            </a:pPr>
            <a:r>
              <a:rPr lang="en-US"/>
              <a:t>Click to edit Master title style</a:t>
            </a:r>
            <a:endParaRPr lang="en-US" dirty="0"/>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98324" y="6327286"/>
            <a:ext cx="1633607" cy="431096"/>
          </a:xfrm>
          <a:prstGeom prst="rect">
            <a:avLst/>
          </a:prstGeom>
        </p:spPr>
      </p:pic>
    </p:spTree>
    <p:extLst>
      <p:ext uri="{BB962C8B-B14F-4D97-AF65-F5344CB8AC3E}">
        <p14:creationId xmlns:p14="http://schemas.microsoft.com/office/powerpoint/2010/main" val="311844953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508E056-43B6-483A-BF07-52D50277A817}" type="datetimeFigureOut">
              <a:rPr lang="en-US" smtClean="0"/>
              <a:pPr/>
              <a:t>6/10/21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17D71DF-F3FE-4509-89D5-9771867493DD}" type="slidenum">
              <a:rPr lang="en-US" smtClean="0"/>
              <a:pPr/>
              <a:t>‹#›</a:t>
            </a:fld>
            <a:endParaRPr lang="en-US" dirty="0"/>
          </a:p>
        </p:txBody>
      </p:sp>
      <p:sp>
        <p:nvSpPr>
          <p:cNvPr id="7" name="Rectangle 6"/>
          <p:cNvSpPr/>
          <p:nvPr/>
        </p:nvSpPr>
        <p:spPr>
          <a:xfrm>
            <a:off x="0" y="0"/>
            <a:ext cx="12192000" cy="1173707"/>
          </a:xfrm>
          <a:prstGeom prst="rect">
            <a:avLst/>
          </a:prstGeom>
          <a:solidFill>
            <a:srgbClr val="66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42152" y="204716"/>
            <a:ext cx="10515600" cy="859809"/>
          </a:xfrm>
        </p:spPr>
        <p:txBody>
          <a:bodyPr>
            <a:normAutofit/>
          </a:bodyPr>
          <a:lstStyle>
            <a:lvl1pPr>
              <a:defRPr sz="3200">
                <a:solidFill>
                  <a:schemeClr val="bg1"/>
                </a:solidFill>
                <a:latin typeface="Segoe UI Light" pitchFamily="34" charset="0"/>
              </a:defRPr>
            </a:lvl1pPr>
          </a:lstStyle>
          <a:p>
            <a:r>
              <a:rPr lang="en-US"/>
              <a:t>Click to edit Master title style</a:t>
            </a:r>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49973" y="41425"/>
            <a:ext cx="1721613" cy="633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11696131" y="1187355"/>
            <a:ext cx="495869" cy="56706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3531476" y="1403131"/>
            <a:ext cx="8166538" cy="5454869"/>
          </a:xfrm>
          <a:prstGeom prst="rect">
            <a:avLst/>
          </a:prstGeom>
          <a:gradFill>
            <a:gsLst>
              <a:gs pos="0">
                <a:schemeClr val="bg1">
                  <a:lumMod val="85000"/>
                  <a:alpha val="48000"/>
                </a:schemeClr>
              </a:gs>
              <a:gs pos="50000">
                <a:schemeClr val="accent1">
                  <a:tint val="44500"/>
                  <a:satMod val="160000"/>
                  <a:alpha val="0"/>
                </a:schemeClr>
              </a:gs>
              <a:gs pos="100000">
                <a:schemeClr val="accent1">
                  <a:tint val="23500"/>
                  <a:satMod val="160000"/>
                  <a:alpha val="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cio.jpg"/>
          <p:cNvPicPr>
            <a:picLocks noChangeAspect="1"/>
          </p:cNvPicPr>
          <p:nvPr/>
        </p:nvPicPr>
        <p:blipFill>
          <a:blip r:embed="rId3" cstate="print">
            <a:clrChange>
              <a:clrFrom>
                <a:srgbClr val="FFFFFF"/>
              </a:clrFrom>
              <a:clrTo>
                <a:srgbClr val="FFFFFF">
                  <a:alpha val="0"/>
                </a:srgbClr>
              </a:clrTo>
            </a:clrChange>
          </a:blip>
          <a:stretch>
            <a:fillRect/>
          </a:stretch>
        </p:blipFill>
        <p:spPr>
          <a:xfrm flipH="1">
            <a:off x="-2" y="1166648"/>
            <a:ext cx="3342292" cy="5690866"/>
          </a:xfrm>
          <a:prstGeom prst="rect">
            <a:avLst/>
          </a:prstGeom>
        </p:spPr>
      </p:pic>
    </p:spTree>
    <p:extLst>
      <p:ext uri="{BB962C8B-B14F-4D97-AF65-F5344CB8AC3E}">
        <p14:creationId xmlns:p14="http://schemas.microsoft.com/office/powerpoint/2010/main" val="2080384886"/>
      </p:ext>
    </p:extLst>
  </p:cSld>
  <p:clrMapOvr>
    <a:masterClrMapping/>
  </p:clrMapOvr>
  <p:transition spd="med">
    <p:push/>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3422" tIns="89639" rIns="143422" bIns="89639"/>
          <a:lstStyle>
            <a:lvl1pPr>
              <a:lnSpc>
                <a:spcPts val="6176"/>
              </a:lnSpc>
              <a:defRPr sz="5700" baseline="0">
                <a:solidFill>
                  <a:schemeClr val="accent1"/>
                </a:solidFill>
              </a:defRPr>
            </a:lvl1pPr>
          </a:lstStyle>
          <a:p>
            <a:r>
              <a:rPr lang="en-US"/>
              <a:t>Lorem ipsum dolor sit.</a:t>
            </a:r>
          </a:p>
        </p:txBody>
      </p:sp>
      <p:sp>
        <p:nvSpPr>
          <p:cNvPr id="4" name="Slide Number Placeholder 3"/>
          <p:cNvSpPr>
            <a:spLocks noGrp="1"/>
          </p:cNvSpPr>
          <p:nvPr>
            <p:ph type="sldNum" sz="quarter" idx="11"/>
          </p:nvPr>
        </p:nvSpPr>
        <p:spPr/>
        <p:txBody>
          <a:bodyPr/>
          <a:lstStyle/>
          <a:p>
            <a:fld id="{27258FFF-F925-446B-8502-81C933981705}" type="slidenum">
              <a:rPr>
                <a:solidFill>
                  <a:srgbClr val="68217A"/>
                </a:solidFill>
              </a:rPr>
              <a:pPr/>
              <a:t>‹#›</a:t>
            </a:fld>
            <a:endParaRPr dirty="0">
              <a:solidFill>
                <a:srgbClr val="68217A"/>
              </a:solidFill>
            </a:endParaRPr>
          </a:p>
        </p:txBody>
      </p:sp>
    </p:spTree>
    <p:extLst>
      <p:ext uri="{BB962C8B-B14F-4D97-AF65-F5344CB8AC3E}">
        <p14:creationId xmlns:p14="http://schemas.microsoft.com/office/powerpoint/2010/main" val="2411467745"/>
      </p:ext>
    </p:extLst>
  </p:cSld>
  <p:clrMapOvr>
    <a:masterClrMapping/>
  </p:clrMapOvr>
  <p:transition spd="slow">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p:nvSpPr>
        <p:spPr>
          <a:xfrm>
            <a:off x="304801" y="3352800"/>
            <a:ext cx="11582400" cy="3276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sp>
        <p:nvSpPr>
          <p:cNvPr id="2" name="Title 1"/>
          <p:cNvSpPr>
            <a:spLocks noGrp="1"/>
          </p:cNvSpPr>
          <p:nvPr>
            <p:ph type="ctrTitle"/>
          </p:nvPr>
        </p:nvSpPr>
        <p:spPr>
          <a:xfrm>
            <a:off x="1016001" y="980729"/>
            <a:ext cx="10363200" cy="1470025"/>
          </a:xfrm>
        </p:spPr>
        <p:txBody>
          <a:bodyPr/>
          <a:lstStyle>
            <a:lvl1pPr algn="ctr">
              <a:defRPr sz="3600">
                <a:solidFill>
                  <a:schemeClr val="bg1"/>
                </a:solidFill>
                <a:latin typeface="Segoe UI Light" pitchFamily="34" charset="0"/>
                <a:cs typeface="Arial"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5135894" y="4782480"/>
            <a:ext cx="5472608" cy="533400"/>
          </a:xfrm>
        </p:spPr>
        <p:txBody>
          <a:bodyPr anchor="ctr"/>
          <a:lstStyle>
            <a:lvl1pPr marL="0" indent="0" algn="l">
              <a:buNone/>
              <a:defRPr sz="2000">
                <a:solidFill>
                  <a:schemeClr val="tx1">
                    <a:lumMod val="85000"/>
                    <a:lumOff val="15000"/>
                  </a:schemeClr>
                </a:solidFill>
                <a:latin typeface="Segoe UI" pitchFamily="34" charset="0"/>
                <a:ea typeface="Segoe UI" pitchFamily="34" charset="0"/>
                <a:cs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grpSp>
        <p:nvGrpSpPr>
          <p:cNvPr id="9" name="Group 8"/>
          <p:cNvGrpSpPr/>
          <p:nvPr/>
        </p:nvGrpSpPr>
        <p:grpSpPr>
          <a:xfrm>
            <a:off x="722736" y="4734867"/>
            <a:ext cx="4153155" cy="628626"/>
            <a:chOff x="2693644" y="1483765"/>
            <a:chExt cx="3657600" cy="738157"/>
          </a:xfrm>
        </p:grpSpPr>
        <p:pic>
          <p:nvPicPr>
            <p:cNvPr id="10" name="Picture 9" descr="44.png"/>
            <p:cNvPicPr>
              <a:picLocks noChangeAspect="1"/>
            </p:cNvPicPr>
            <p:nvPr/>
          </p:nvPicPr>
          <p:blipFill>
            <a:blip r:embed="rId2" cstate="print"/>
            <a:stretch>
              <a:fillRect/>
            </a:stretch>
          </p:blipFill>
          <p:spPr>
            <a:xfrm>
              <a:off x="2693644" y="1483765"/>
              <a:ext cx="3657600" cy="440872"/>
            </a:xfrm>
            <a:prstGeom prst="rect">
              <a:avLst/>
            </a:prstGeom>
            <a:noFill/>
            <a:ln>
              <a:noFill/>
            </a:ln>
          </p:spPr>
        </p:pic>
        <p:sp>
          <p:nvSpPr>
            <p:cNvPr id="11" name="TextBox 10"/>
            <p:cNvSpPr txBox="1"/>
            <p:nvPr/>
          </p:nvSpPr>
          <p:spPr>
            <a:xfrm>
              <a:off x="3042140" y="1932800"/>
              <a:ext cx="2960609" cy="289122"/>
            </a:xfrm>
            <a:prstGeom prst="rect">
              <a:avLst/>
            </a:prstGeom>
            <a:noFill/>
          </p:spPr>
          <p:txBody>
            <a:bodyPr wrap="none" rtlCol="0">
              <a:spAutoFit/>
            </a:bodyPr>
            <a:lstStyle/>
            <a:p>
              <a:pPr algn="ctr"/>
              <a:r>
                <a:rPr lang="en-US" sz="1000" spc="70" dirty="0">
                  <a:solidFill>
                    <a:schemeClr val="tx1">
                      <a:lumMod val="85000"/>
                      <a:lumOff val="15000"/>
                    </a:schemeClr>
                  </a:solidFill>
                  <a:latin typeface="Segoe UI Semibold" pitchFamily="34" charset="0"/>
                  <a:ea typeface="Segoe UI" pitchFamily="34" charset="0"/>
                  <a:cs typeface="Segoe UI" pitchFamily="34" charset="0"/>
                </a:rPr>
                <a:t>Training | Consulting | Cloud Services | Staffing</a:t>
              </a:r>
            </a:p>
          </p:txBody>
        </p:sp>
      </p:grpSp>
      <p:cxnSp>
        <p:nvCxnSpPr>
          <p:cNvPr id="14" name="Straight Connector 13"/>
          <p:cNvCxnSpPr/>
          <p:nvPr/>
        </p:nvCxnSpPr>
        <p:spPr>
          <a:xfrm>
            <a:off x="5039882" y="3717032"/>
            <a:ext cx="0" cy="2664296"/>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6828682"/>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72114">
              <a:defRPr/>
            </a:pPr>
            <a:endParaRPr lang="en-US" sz="2400">
              <a:solidFill>
                <a:prstClr val="white"/>
              </a:solidFill>
            </a:endParaRPr>
          </a:p>
        </p:txBody>
      </p:sp>
      <p:sp>
        <p:nvSpPr>
          <p:cNvPr id="2" name="Title 1"/>
          <p:cNvSpPr>
            <a:spLocks noGrp="1"/>
          </p:cNvSpPr>
          <p:nvPr>
            <p:ph type="title"/>
          </p:nvPr>
        </p:nvSpPr>
        <p:spPr>
          <a:xfrm>
            <a:off x="812800" y="274638"/>
            <a:ext cx="10871200" cy="792163"/>
          </a:xfrm>
        </p:spPr>
        <p:txBody>
          <a:bodyPr>
            <a:normAutofit/>
          </a:bodyPr>
          <a:lstStyle>
            <a:lvl1pPr algn="l">
              <a:defRPr sz="3600">
                <a:solidFill>
                  <a:srgbClr val="0070C0"/>
                </a:solidFill>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609600" y="1219200"/>
            <a:ext cx="10972800" cy="5181600"/>
          </a:xfrm>
        </p:spPr>
        <p:txBody>
          <a:bodyPr>
            <a:normAutofit/>
          </a:bodyPr>
          <a:lstStyle>
            <a:lvl1pPr>
              <a:buFont typeface="Webdings" pitchFamily="18" charset="2"/>
              <a:buChar char="a"/>
              <a:defRPr sz="2800">
                <a:solidFill>
                  <a:schemeClr val="tx1"/>
                </a:solidFill>
                <a:latin typeface="Arial" pitchFamily="34" charset="0"/>
                <a:cs typeface="Arial" pitchFamily="34" charset="0"/>
              </a:defRPr>
            </a:lvl1pPr>
            <a:lvl2pPr>
              <a:defRPr sz="2400">
                <a:solidFill>
                  <a:schemeClr val="tx1"/>
                </a:solidFill>
                <a:latin typeface="Arial" pitchFamily="34" charset="0"/>
                <a:cs typeface="Arial" pitchFamily="34" charset="0"/>
              </a:defRPr>
            </a:lvl2pPr>
            <a:lvl3pPr>
              <a:defRPr sz="20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p:cNvSpPr>
            <a:spLocks noGrp="1"/>
          </p:cNvSpPr>
          <p:nvPr>
            <p:ph type="dt" sz="half" idx="10"/>
          </p:nvPr>
        </p:nvSpPr>
        <p:spPr>
          <a:xfrm>
            <a:off x="609600" y="6356352"/>
            <a:ext cx="2844800" cy="365125"/>
          </a:xfrm>
          <a:prstGeom prst="rect">
            <a:avLst/>
          </a:prstGeom>
        </p:spPr>
        <p:txBody>
          <a:bodyPr/>
          <a:lstStyle>
            <a:lvl1pPr>
              <a:defRPr/>
            </a:lvl1pPr>
          </a:lstStyle>
          <a:p>
            <a:fld id="{CFBEA57F-793F-4683-BD8A-741FD4B89154}" type="datetime1">
              <a:rPr lang="en-US" smtClean="0"/>
              <a:t>6/10/21</a:t>
            </a:fld>
            <a:endParaRPr lang="en-US" dirty="0"/>
          </a:p>
        </p:txBody>
      </p:sp>
      <p:sp>
        <p:nvSpPr>
          <p:cNvPr id="11" name="Footer Placeholder 4"/>
          <p:cNvSpPr>
            <a:spLocks noGrp="1"/>
          </p:cNvSpPr>
          <p:nvPr>
            <p:ph type="ftr" sz="quarter" idx="11"/>
          </p:nvPr>
        </p:nvSpPr>
        <p:spPr>
          <a:xfrm>
            <a:off x="4165600" y="6356352"/>
            <a:ext cx="3860800" cy="365125"/>
          </a:xfrm>
          <a:prstGeom prst="rect">
            <a:avLst/>
          </a:prstGeom>
        </p:spPr>
        <p:txBody>
          <a:bodyPr/>
          <a:lstStyle>
            <a:lvl1pPr>
              <a:defRPr/>
            </a:lvl1pPr>
          </a:lstStyle>
          <a:p>
            <a:endParaRPr lang="en-US" dirty="0"/>
          </a:p>
        </p:txBody>
      </p:sp>
      <p:sp>
        <p:nvSpPr>
          <p:cNvPr id="12" name="Slide Number Placeholder 5"/>
          <p:cNvSpPr>
            <a:spLocks noGrp="1"/>
          </p:cNvSpPr>
          <p:nvPr>
            <p:ph type="sldNum" sz="quarter" idx="12"/>
          </p:nvPr>
        </p:nvSpPr>
        <p:spPr>
          <a:xfrm>
            <a:off x="8737600" y="6356352"/>
            <a:ext cx="2844800" cy="365125"/>
          </a:xfrm>
          <a:prstGeom prst="rect">
            <a:avLst/>
          </a:prstGeom>
        </p:spPr>
        <p:txBody>
          <a:bodyPr/>
          <a:lstStyle>
            <a:lvl1pPr>
              <a:defRPr/>
            </a:lvl1pPr>
          </a:lstStyle>
          <a:p>
            <a:fld id="{81D2C36F-4504-47C0-B82F-A167342A2754}" type="slidenum">
              <a:rPr lang="en-US" smtClean="0"/>
              <a:t>‹#›</a:t>
            </a:fld>
            <a:endParaRPr lang="en-US" dirty="0"/>
          </a:p>
        </p:txBody>
      </p:sp>
    </p:spTree>
    <p:extLst>
      <p:ext uri="{BB962C8B-B14F-4D97-AF65-F5344CB8AC3E}">
        <p14:creationId xmlns:p14="http://schemas.microsoft.com/office/powerpoint/2010/main" val="696509121"/>
      </p:ext>
    </p:extLst>
  </p:cSld>
  <p:clrMapOvr>
    <a:masterClrMapping/>
  </p:clrMapOvr>
  <p:transition spd="slow">
    <p:fade/>
  </p:transition>
  <p:hf hdr="0"/>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3" name="Rectangle 12"/>
          <p:cNvSpPr/>
          <p:nvPr/>
        </p:nvSpPr>
        <p:spPr>
          <a:xfrm>
            <a:off x="9305770" y="229672"/>
            <a:ext cx="2880320" cy="620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203200" y="152402"/>
            <a:ext cx="9253174" cy="792163"/>
          </a:xfrm>
        </p:spPr>
        <p:txBody>
          <a:bodyPr>
            <a:normAutofit/>
          </a:bodyPr>
          <a:lstStyle>
            <a:lvl1pPr algn="l">
              <a:defRPr sz="2800">
                <a:latin typeface="Segoe UI Light"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609600" y="1371600"/>
            <a:ext cx="11176000" cy="5486400"/>
          </a:xfrm>
        </p:spPr>
        <p:txBody>
          <a:bodyPr>
            <a:normAutofit/>
          </a:bodyPr>
          <a:lstStyle>
            <a:lvl1pPr>
              <a:buClr>
                <a:schemeClr val="bg1"/>
              </a:buClr>
              <a:buSzPct val="75000"/>
              <a:buFont typeface="Webdings" pitchFamily="18" charset="2"/>
              <a:buChar char=""/>
              <a:defRPr sz="2400">
                <a:solidFill>
                  <a:schemeClr val="bg1"/>
                </a:solidFill>
                <a:latin typeface="Segoe UI" pitchFamily="34" charset="0"/>
                <a:ea typeface="Segoe UI" pitchFamily="34" charset="0"/>
                <a:cs typeface="Segoe UI" pitchFamily="34" charset="0"/>
              </a:defRPr>
            </a:lvl1pPr>
            <a:lvl2pPr>
              <a:buClr>
                <a:schemeClr val="bg1"/>
              </a:buClr>
              <a:buSzPct val="75000"/>
              <a:buFont typeface="Webdings" pitchFamily="18" charset="2"/>
              <a:buChar char=""/>
              <a:defRPr sz="2000">
                <a:solidFill>
                  <a:schemeClr val="bg1"/>
                </a:solidFill>
                <a:latin typeface="Segoe UI" pitchFamily="34" charset="0"/>
                <a:ea typeface="Segoe UI" pitchFamily="34" charset="0"/>
                <a:cs typeface="Segoe UI" pitchFamily="34" charset="0"/>
              </a:defRPr>
            </a:lvl2pPr>
            <a:lvl3pPr>
              <a:buClr>
                <a:schemeClr val="bg1"/>
              </a:buClr>
              <a:buSzPct val="75000"/>
              <a:buFont typeface="Webdings" pitchFamily="18" charset="2"/>
              <a:buChar char=""/>
              <a:defRPr sz="1800">
                <a:solidFill>
                  <a:schemeClr val="bg1"/>
                </a:solidFill>
                <a:latin typeface="Segoe UI" pitchFamily="34" charset="0"/>
                <a:ea typeface="Segoe UI" pitchFamily="34" charset="0"/>
                <a:cs typeface="Segoe UI" pitchFamily="34" charset="0"/>
              </a:defRPr>
            </a:lvl3pPr>
            <a:lvl4pPr>
              <a:buClr>
                <a:schemeClr val="bg1"/>
              </a:buClr>
              <a:buSzPct val="75000"/>
              <a:buFont typeface="Webdings" pitchFamily="18" charset="2"/>
              <a:buChar char=""/>
              <a:defRPr sz="1600">
                <a:solidFill>
                  <a:schemeClr val="bg1"/>
                </a:solidFill>
                <a:latin typeface="Segoe UI" pitchFamily="34" charset="0"/>
                <a:ea typeface="Segoe UI" pitchFamily="34" charset="0"/>
                <a:cs typeface="Segoe UI" pitchFamily="34" charset="0"/>
              </a:defRPr>
            </a:lvl4pPr>
            <a:lvl5pPr>
              <a:buClr>
                <a:schemeClr val="bg1"/>
              </a:buClr>
              <a:buSzPct val="75000"/>
              <a:buFont typeface="Webdings" pitchFamily="18" charset="2"/>
              <a:buChar char=""/>
              <a:defRPr sz="1600">
                <a:solidFill>
                  <a:schemeClr val="bg1"/>
                </a:soli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3"/>
          <p:cNvSpPr>
            <a:spLocks noGrp="1"/>
          </p:cNvSpPr>
          <p:nvPr>
            <p:ph type="dt" sz="half" idx="10"/>
          </p:nvPr>
        </p:nvSpPr>
        <p:spPr/>
        <p:txBody>
          <a:bodyPr/>
          <a:lstStyle>
            <a:lvl1pPr>
              <a:defRPr/>
            </a:lvl1pPr>
          </a:lstStyle>
          <a:p>
            <a:fld id="{43037A93-DACB-4401-873D-0E6BB417A721}" type="datetimeFigureOut">
              <a:rPr lang="en-US" smtClean="0"/>
              <a:t>6/10/21</a:t>
            </a:fld>
            <a:endParaRPr lang="en-US"/>
          </a:p>
        </p:txBody>
      </p:sp>
      <p:sp>
        <p:nvSpPr>
          <p:cNvPr id="7" name="Footer Placeholder 4"/>
          <p:cNvSpPr>
            <a:spLocks noGrp="1"/>
          </p:cNvSpPr>
          <p:nvPr>
            <p:ph type="ftr" sz="quarter" idx="11"/>
          </p:nvPr>
        </p:nvSpPr>
        <p:spPr/>
        <p:txBody>
          <a:bodyPr/>
          <a:lstStyle>
            <a:lvl1pPr>
              <a:defRPr/>
            </a:lvl1pPr>
          </a:lstStyle>
          <a:p>
            <a:endParaRPr lang="en-US"/>
          </a:p>
        </p:txBody>
      </p:sp>
      <p:sp>
        <p:nvSpPr>
          <p:cNvPr id="10" name="Slide Number Placeholder 5"/>
          <p:cNvSpPr>
            <a:spLocks noGrp="1"/>
          </p:cNvSpPr>
          <p:nvPr>
            <p:ph type="sldNum" sz="quarter" idx="12"/>
          </p:nvPr>
        </p:nvSpPr>
        <p:spPr>
          <a:xfrm>
            <a:off x="8737601" y="6356353"/>
            <a:ext cx="2844800" cy="365125"/>
          </a:xfrm>
        </p:spPr>
        <p:txBody>
          <a:bodyPr/>
          <a:lstStyle>
            <a:lvl1pPr>
              <a:defRPr/>
            </a:lvl1pPr>
          </a:lstStyle>
          <a:p>
            <a:fld id="{EE74E9DE-A064-4967-AD5E-8AEB14326EC8}" type="slidenum">
              <a:rPr lang="en-US" smtClean="0"/>
              <a:t>‹#›</a:t>
            </a:fld>
            <a:endParaRPr lang="en-US" dirty="0"/>
          </a:p>
        </p:txBody>
      </p:sp>
      <p:sp>
        <p:nvSpPr>
          <p:cNvPr id="8" name="Rectangle 7"/>
          <p:cNvSpPr/>
          <p:nvPr/>
        </p:nvSpPr>
        <p:spPr>
          <a:xfrm>
            <a:off x="1" y="1066800"/>
            <a:ext cx="12192000" cy="381000"/>
          </a:xfrm>
          <a:prstGeom prst="rect">
            <a:avLst/>
          </a:prstGeom>
          <a:gradFill flip="none" rotWithShape="1">
            <a:gsLst>
              <a:gs pos="0">
                <a:schemeClr val="tx1">
                  <a:alpha val="13000"/>
                </a:schemeClr>
              </a:gs>
              <a:gs pos="66000">
                <a:schemeClr val="bg1">
                  <a:alpha val="0"/>
                </a:schemeClr>
              </a:gs>
              <a:gs pos="48000">
                <a:srgbClr val="000000">
                  <a:tint val="23500"/>
                  <a:satMod val="160000"/>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4" name="Group 8"/>
          <p:cNvGrpSpPr/>
          <p:nvPr/>
        </p:nvGrpSpPr>
        <p:grpSpPr>
          <a:xfrm>
            <a:off x="9529187" y="382074"/>
            <a:ext cx="2464526" cy="427521"/>
            <a:chOff x="2693644" y="1483765"/>
            <a:chExt cx="3657600" cy="766205"/>
          </a:xfrm>
          <a:effectLst/>
        </p:grpSpPr>
        <p:pic>
          <p:nvPicPr>
            <p:cNvPr id="11" name="Picture 10" descr="44.png"/>
            <p:cNvPicPr>
              <a:picLocks noChangeAspect="1"/>
            </p:cNvPicPr>
            <p:nvPr/>
          </p:nvPicPr>
          <p:blipFill>
            <a:blip r:embed="rId2" cstate="print"/>
            <a:stretch>
              <a:fillRect/>
            </a:stretch>
          </p:blipFill>
          <p:spPr>
            <a:xfrm>
              <a:off x="2693644" y="1483765"/>
              <a:ext cx="3657600" cy="440872"/>
            </a:xfrm>
            <a:prstGeom prst="rect">
              <a:avLst/>
            </a:prstGeom>
            <a:noFill/>
            <a:ln>
              <a:noFill/>
            </a:ln>
            <a:effectLst/>
          </p:spPr>
        </p:pic>
        <p:sp>
          <p:nvSpPr>
            <p:cNvPr id="12" name="TextBox 11"/>
            <p:cNvSpPr txBox="1"/>
            <p:nvPr/>
          </p:nvSpPr>
          <p:spPr>
            <a:xfrm>
              <a:off x="2949979" y="1932800"/>
              <a:ext cx="3144926" cy="317170"/>
            </a:xfrm>
            <a:prstGeom prst="rect">
              <a:avLst/>
            </a:prstGeom>
            <a:noFill/>
          </p:spPr>
          <p:txBody>
            <a:bodyPr wrap="none" rtlCol="0">
              <a:spAutoFit/>
            </a:bodyPr>
            <a:lstStyle/>
            <a:p>
              <a:pPr algn="ctr"/>
              <a:r>
                <a:rPr lang="en-US" sz="550" spc="70" dirty="0">
                  <a:solidFill>
                    <a:schemeClr val="tx1">
                      <a:lumMod val="65000"/>
                      <a:lumOff val="35000"/>
                    </a:schemeClr>
                  </a:solidFill>
                  <a:latin typeface="Segoe UI Semibold" pitchFamily="34" charset="0"/>
                  <a:ea typeface="Segoe UI" pitchFamily="34" charset="0"/>
                  <a:cs typeface="Segoe UI" pitchFamily="34" charset="0"/>
                </a:rPr>
                <a:t>Training | Consulting | Cloud Services | Staffing</a:t>
              </a:r>
            </a:p>
          </p:txBody>
        </p:sp>
      </p:grpSp>
    </p:spTree>
    <p:extLst>
      <p:ext uri="{BB962C8B-B14F-4D97-AF65-F5344CB8AC3E}">
        <p14:creationId xmlns:p14="http://schemas.microsoft.com/office/powerpoint/2010/main" val="1257483490"/>
      </p:ext>
    </p:extLst>
  </p:cSld>
  <p:clrMapOvr>
    <a:masterClrMapping/>
  </p:clrMapOvr>
  <p:transition spd="slow">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3"/>
          <p:cNvSpPr/>
          <p:nvPr/>
        </p:nvSpPr>
        <p:spPr>
          <a:xfrm>
            <a:off x="304801" y="228600"/>
            <a:ext cx="11582400" cy="3124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sp>
        <p:nvSpPr>
          <p:cNvPr id="2" name="Title 1"/>
          <p:cNvSpPr>
            <a:spLocks noGrp="1"/>
          </p:cNvSpPr>
          <p:nvPr>
            <p:ph type="title"/>
          </p:nvPr>
        </p:nvSpPr>
        <p:spPr>
          <a:xfrm>
            <a:off x="963084" y="4406903"/>
            <a:ext cx="10363200" cy="1362075"/>
          </a:xfrm>
        </p:spPr>
        <p:txBody>
          <a:bodyPr/>
          <a:lstStyle>
            <a:lvl1pPr algn="ctr">
              <a:defRPr sz="4000" b="0" cap="none">
                <a:latin typeface="Segoe UI Light" pitchFamily="34" charset="0"/>
                <a:ea typeface="Segoe UI" pitchFamily="34" charset="0"/>
                <a:cs typeface="Segoe UI"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963084" y="2590801"/>
            <a:ext cx="10363200" cy="685800"/>
          </a:xfrm>
        </p:spPr>
        <p:txBody>
          <a:bodyPr anchor="ctr"/>
          <a:lstStyle>
            <a:lvl1pPr marL="0" indent="0" algn="ctr">
              <a:buNone/>
              <a:defRPr sz="3200">
                <a:solidFill>
                  <a:schemeClr val="tx1">
                    <a:lumMod val="75000"/>
                    <a:lumOff val="25000"/>
                  </a:schemeClr>
                </a:solidFill>
                <a:latin typeface="Segoe UI" pitchFamily="34" charset="0"/>
                <a:ea typeface="Segoe UI" pitchFamily="34" charset="0"/>
                <a:cs typeface="Segoe UI"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43037A93-DACB-4401-873D-0E6BB417A721}" type="datetimeFigureOut">
              <a:rPr lang="en-US" smtClean="0"/>
              <a:t>6/10/21</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grpSp>
        <p:nvGrpSpPr>
          <p:cNvPr id="7" name="Group 6"/>
          <p:cNvGrpSpPr/>
          <p:nvPr/>
        </p:nvGrpSpPr>
        <p:grpSpPr>
          <a:xfrm>
            <a:off x="3657601" y="1427685"/>
            <a:ext cx="4876800" cy="726035"/>
            <a:chOff x="2693644" y="1483765"/>
            <a:chExt cx="3657600" cy="726035"/>
          </a:xfrm>
        </p:grpSpPr>
        <p:pic>
          <p:nvPicPr>
            <p:cNvPr id="8" name="Picture 7" descr="44.png"/>
            <p:cNvPicPr>
              <a:picLocks noChangeAspect="1"/>
            </p:cNvPicPr>
            <p:nvPr/>
          </p:nvPicPr>
          <p:blipFill>
            <a:blip r:embed="rId2" cstate="print"/>
            <a:stretch>
              <a:fillRect/>
            </a:stretch>
          </p:blipFill>
          <p:spPr>
            <a:xfrm>
              <a:off x="2693644" y="1483765"/>
              <a:ext cx="3657600" cy="440872"/>
            </a:xfrm>
            <a:prstGeom prst="rect">
              <a:avLst/>
            </a:prstGeom>
            <a:noFill/>
            <a:ln>
              <a:noFill/>
            </a:ln>
          </p:spPr>
        </p:pic>
        <p:sp>
          <p:nvSpPr>
            <p:cNvPr id="9" name="TextBox 8"/>
            <p:cNvSpPr txBox="1"/>
            <p:nvPr/>
          </p:nvSpPr>
          <p:spPr>
            <a:xfrm>
              <a:off x="3066234" y="1932801"/>
              <a:ext cx="2912421" cy="276999"/>
            </a:xfrm>
            <a:prstGeom prst="rect">
              <a:avLst/>
            </a:prstGeom>
            <a:noFill/>
          </p:spPr>
          <p:txBody>
            <a:bodyPr wrap="none" rtlCol="0">
              <a:spAutoFit/>
            </a:bodyPr>
            <a:lstStyle/>
            <a:p>
              <a:pPr algn="ctr"/>
              <a:r>
                <a:rPr lang="en-US" sz="1200" spc="70" dirty="0">
                  <a:solidFill>
                    <a:schemeClr val="tx1">
                      <a:lumMod val="85000"/>
                      <a:lumOff val="15000"/>
                    </a:schemeClr>
                  </a:solidFill>
                  <a:latin typeface="Segoe UI Semibold" pitchFamily="34" charset="0"/>
                  <a:ea typeface="Segoe UI" pitchFamily="34" charset="0"/>
                  <a:cs typeface="Segoe UI" pitchFamily="34" charset="0"/>
                </a:rPr>
                <a:t>Training | Consulting | Cloud Services | Staffing</a:t>
              </a:r>
            </a:p>
          </p:txBody>
        </p:sp>
      </p:grpSp>
    </p:spTree>
    <p:extLst>
      <p:ext uri="{BB962C8B-B14F-4D97-AF65-F5344CB8AC3E}">
        <p14:creationId xmlns:p14="http://schemas.microsoft.com/office/powerpoint/2010/main" val="3549102526"/>
      </p:ext>
    </p:extLst>
  </p:cSld>
  <p:clrMapOvr>
    <a:masterClrMapping/>
  </p:clrMapOvr>
  <p:transition spd="slow">
    <p:fade/>
  </p:transition>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768113" rtl="0" eaLnBrk="1" latinLnBrk="0" hangingPunct="1">
              <a:lnSpc>
                <a:spcPct val="90000"/>
              </a:lnSpc>
              <a:spcBef>
                <a:spcPct val="0"/>
              </a:spcBef>
              <a:buNone/>
              <a:defRPr lang="en-US" sz="4400" b="0" kern="1200" cap="none" spc="-84"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97977278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2"/>
            <a:ext cx="9860674" cy="1793881"/>
          </a:xfrm>
          <a:noFill/>
        </p:spPr>
        <p:txBody>
          <a:bodyPr lIns="179259" tIns="143407" rIns="179259" bIns="143407">
            <a:noAutofit/>
          </a:bodyPr>
          <a:lstStyle>
            <a:lvl1pPr marL="0" indent="0">
              <a:spcBef>
                <a:spcPts val="0"/>
              </a:spcBef>
              <a:buNone/>
              <a:defRPr sz="3500"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72113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p:nvSpPr>
        <p:spPr>
          <a:xfrm>
            <a:off x="304801" y="3352800"/>
            <a:ext cx="11582400" cy="3276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sp>
        <p:nvSpPr>
          <p:cNvPr id="2" name="Title 1"/>
          <p:cNvSpPr>
            <a:spLocks noGrp="1"/>
          </p:cNvSpPr>
          <p:nvPr>
            <p:ph type="ctrTitle"/>
          </p:nvPr>
        </p:nvSpPr>
        <p:spPr>
          <a:xfrm>
            <a:off x="1016001" y="980729"/>
            <a:ext cx="10363200" cy="1470025"/>
          </a:xfrm>
        </p:spPr>
        <p:txBody>
          <a:bodyPr/>
          <a:lstStyle>
            <a:lvl1pPr algn="ctr">
              <a:defRPr sz="3600">
                <a:solidFill>
                  <a:schemeClr val="bg1"/>
                </a:solidFill>
                <a:latin typeface="Segoe UI Light" pitchFamily="34" charset="0"/>
                <a:cs typeface="Arial"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5135894" y="4782480"/>
            <a:ext cx="5472608" cy="533400"/>
          </a:xfrm>
        </p:spPr>
        <p:txBody>
          <a:bodyPr anchor="ctr"/>
          <a:lstStyle>
            <a:lvl1pPr marL="0" indent="0" algn="l">
              <a:buNone/>
              <a:defRPr sz="2000">
                <a:solidFill>
                  <a:schemeClr val="tx1">
                    <a:lumMod val="85000"/>
                    <a:lumOff val="15000"/>
                  </a:schemeClr>
                </a:solidFill>
                <a:latin typeface="Segoe UI" pitchFamily="34" charset="0"/>
                <a:ea typeface="Segoe UI" pitchFamily="34" charset="0"/>
                <a:cs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grpSp>
        <p:nvGrpSpPr>
          <p:cNvPr id="9" name="Group 8"/>
          <p:cNvGrpSpPr/>
          <p:nvPr/>
        </p:nvGrpSpPr>
        <p:grpSpPr>
          <a:xfrm>
            <a:off x="722736" y="4734867"/>
            <a:ext cx="4153155" cy="628626"/>
            <a:chOff x="2693644" y="1483765"/>
            <a:chExt cx="3657600" cy="738157"/>
          </a:xfrm>
        </p:grpSpPr>
        <p:pic>
          <p:nvPicPr>
            <p:cNvPr id="10" name="Picture 9" descr="44.png"/>
            <p:cNvPicPr>
              <a:picLocks noChangeAspect="1"/>
            </p:cNvPicPr>
            <p:nvPr/>
          </p:nvPicPr>
          <p:blipFill>
            <a:blip r:embed="rId2" cstate="print"/>
            <a:stretch>
              <a:fillRect/>
            </a:stretch>
          </p:blipFill>
          <p:spPr>
            <a:xfrm>
              <a:off x="2693644" y="1483765"/>
              <a:ext cx="3657600" cy="440872"/>
            </a:xfrm>
            <a:prstGeom prst="rect">
              <a:avLst/>
            </a:prstGeom>
            <a:noFill/>
            <a:ln>
              <a:noFill/>
            </a:ln>
          </p:spPr>
        </p:pic>
        <p:sp>
          <p:nvSpPr>
            <p:cNvPr id="11" name="TextBox 10"/>
            <p:cNvSpPr txBox="1"/>
            <p:nvPr/>
          </p:nvSpPr>
          <p:spPr>
            <a:xfrm>
              <a:off x="3042140" y="1932800"/>
              <a:ext cx="2960609" cy="289122"/>
            </a:xfrm>
            <a:prstGeom prst="rect">
              <a:avLst/>
            </a:prstGeom>
            <a:noFill/>
          </p:spPr>
          <p:txBody>
            <a:bodyPr wrap="none" rtlCol="0">
              <a:spAutoFit/>
            </a:bodyPr>
            <a:lstStyle/>
            <a:p>
              <a:pPr algn="ctr"/>
              <a:r>
                <a:rPr lang="en-US" sz="1000" spc="70" dirty="0">
                  <a:solidFill>
                    <a:schemeClr val="tx1">
                      <a:lumMod val="85000"/>
                      <a:lumOff val="15000"/>
                    </a:schemeClr>
                  </a:solidFill>
                  <a:latin typeface="Segoe UI Semibold" pitchFamily="34" charset="0"/>
                  <a:ea typeface="Segoe UI" pitchFamily="34" charset="0"/>
                  <a:cs typeface="Segoe UI" pitchFamily="34" charset="0"/>
                </a:rPr>
                <a:t>Training | Consulting | Cloud Services | Staffing</a:t>
              </a:r>
            </a:p>
          </p:txBody>
        </p:sp>
      </p:grpSp>
      <p:cxnSp>
        <p:nvCxnSpPr>
          <p:cNvPr id="14" name="Straight Connector 13"/>
          <p:cNvCxnSpPr/>
          <p:nvPr/>
        </p:nvCxnSpPr>
        <p:spPr>
          <a:xfrm>
            <a:off x="5039882" y="3717032"/>
            <a:ext cx="0" cy="2664296"/>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042094"/>
      </p:ext>
    </p:extLst>
  </p:cSld>
  <p:clrMapOvr>
    <a:masterClrMapping/>
  </p:clrMapOvr>
  <p:transition spd="slow">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3" name="Rectangle 12"/>
          <p:cNvSpPr/>
          <p:nvPr/>
        </p:nvSpPr>
        <p:spPr>
          <a:xfrm>
            <a:off x="9305770" y="229672"/>
            <a:ext cx="2880320" cy="620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203200" y="152402"/>
            <a:ext cx="9253174" cy="792163"/>
          </a:xfrm>
        </p:spPr>
        <p:txBody>
          <a:bodyPr>
            <a:normAutofit/>
          </a:bodyPr>
          <a:lstStyle>
            <a:lvl1pPr algn="l">
              <a:defRPr sz="2800">
                <a:latin typeface="Segoe UI Light"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609600" y="1371600"/>
            <a:ext cx="11176000" cy="5486400"/>
          </a:xfrm>
        </p:spPr>
        <p:txBody>
          <a:bodyPr>
            <a:normAutofit/>
          </a:bodyPr>
          <a:lstStyle>
            <a:lvl1pPr>
              <a:buClr>
                <a:schemeClr val="bg1"/>
              </a:buClr>
              <a:buSzPct val="75000"/>
              <a:buFont typeface="Webdings" pitchFamily="18" charset="2"/>
              <a:buChar char=""/>
              <a:defRPr sz="2400">
                <a:solidFill>
                  <a:schemeClr val="bg1"/>
                </a:solidFill>
                <a:latin typeface="Segoe UI" pitchFamily="34" charset="0"/>
                <a:ea typeface="Segoe UI" pitchFamily="34" charset="0"/>
                <a:cs typeface="Segoe UI" pitchFamily="34" charset="0"/>
              </a:defRPr>
            </a:lvl1pPr>
            <a:lvl2pPr>
              <a:buClr>
                <a:schemeClr val="bg1"/>
              </a:buClr>
              <a:buSzPct val="75000"/>
              <a:buFont typeface="Webdings" pitchFamily="18" charset="2"/>
              <a:buChar char=""/>
              <a:defRPr sz="2000">
                <a:solidFill>
                  <a:schemeClr val="bg1"/>
                </a:solidFill>
                <a:latin typeface="Segoe UI" pitchFamily="34" charset="0"/>
                <a:ea typeface="Segoe UI" pitchFamily="34" charset="0"/>
                <a:cs typeface="Segoe UI" pitchFamily="34" charset="0"/>
              </a:defRPr>
            </a:lvl2pPr>
            <a:lvl3pPr>
              <a:buClr>
                <a:schemeClr val="bg1"/>
              </a:buClr>
              <a:buSzPct val="75000"/>
              <a:buFont typeface="Webdings" pitchFamily="18" charset="2"/>
              <a:buChar char=""/>
              <a:defRPr sz="1800">
                <a:solidFill>
                  <a:schemeClr val="bg1"/>
                </a:solidFill>
                <a:latin typeface="Segoe UI" pitchFamily="34" charset="0"/>
                <a:ea typeface="Segoe UI" pitchFamily="34" charset="0"/>
                <a:cs typeface="Segoe UI" pitchFamily="34" charset="0"/>
              </a:defRPr>
            </a:lvl3pPr>
            <a:lvl4pPr>
              <a:buClr>
                <a:schemeClr val="bg1"/>
              </a:buClr>
              <a:buSzPct val="75000"/>
              <a:buFont typeface="Webdings" pitchFamily="18" charset="2"/>
              <a:buChar char=""/>
              <a:defRPr sz="1600">
                <a:solidFill>
                  <a:schemeClr val="bg1"/>
                </a:solidFill>
                <a:latin typeface="Segoe UI" pitchFamily="34" charset="0"/>
                <a:ea typeface="Segoe UI" pitchFamily="34" charset="0"/>
                <a:cs typeface="Segoe UI" pitchFamily="34" charset="0"/>
              </a:defRPr>
            </a:lvl4pPr>
            <a:lvl5pPr>
              <a:buClr>
                <a:schemeClr val="bg1"/>
              </a:buClr>
              <a:buSzPct val="75000"/>
              <a:buFont typeface="Webdings" pitchFamily="18" charset="2"/>
              <a:buChar char=""/>
              <a:defRPr sz="1600">
                <a:solidFill>
                  <a:schemeClr val="bg1"/>
                </a:soli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3"/>
          <p:cNvSpPr>
            <a:spLocks noGrp="1"/>
          </p:cNvSpPr>
          <p:nvPr>
            <p:ph type="dt" sz="half" idx="10"/>
          </p:nvPr>
        </p:nvSpPr>
        <p:spPr/>
        <p:txBody>
          <a:bodyPr/>
          <a:lstStyle>
            <a:lvl1pPr>
              <a:defRPr/>
            </a:lvl1pPr>
          </a:lstStyle>
          <a:p>
            <a:fld id="{05CF1095-26AB-4ECF-A963-5C34790DE886}" type="datetimeFigureOut">
              <a:rPr lang="en-US" smtClean="0"/>
              <a:t>6/10/21</a:t>
            </a:fld>
            <a:endParaRPr lang="en-US"/>
          </a:p>
        </p:txBody>
      </p:sp>
      <p:sp>
        <p:nvSpPr>
          <p:cNvPr id="7" name="Footer Placeholder 4"/>
          <p:cNvSpPr>
            <a:spLocks noGrp="1"/>
          </p:cNvSpPr>
          <p:nvPr>
            <p:ph type="ftr" sz="quarter" idx="11"/>
          </p:nvPr>
        </p:nvSpPr>
        <p:spPr/>
        <p:txBody>
          <a:bodyPr/>
          <a:lstStyle>
            <a:lvl1pPr>
              <a:defRPr/>
            </a:lvl1pPr>
          </a:lstStyle>
          <a:p>
            <a:endParaRPr lang="en-US"/>
          </a:p>
        </p:txBody>
      </p:sp>
      <p:sp>
        <p:nvSpPr>
          <p:cNvPr id="10" name="Slide Number Placeholder 5"/>
          <p:cNvSpPr>
            <a:spLocks noGrp="1"/>
          </p:cNvSpPr>
          <p:nvPr>
            <p:ph type="sldNum" sz="quarter" idx="12"/>
          </p:nvPr>
        </p:nvSpPr>
        <p:spPr>
          <a:xfrm>
            <a:off x="8737601" y="6356353"/>
            <a:ext cx="2844800" cy="365125"/>
          </a:xfrm>
        </p:spPr>
        <p:txBody>
          <a:bodyPr/>
          <a:lstStyle>
            <a:lvl1pPr>
              <a:defRPr/>
            </a:lvl1pPr>
          </a:lstStyle>
          <a:p>
            <a:fld id="{D483C0CD-571F-41E5-9617-171A18461DA8}" type="slidenum">
              <a:rPr lang="en-US" smtClean="0"/>
              <a:t>‹#›</a:t>
            </a:fld>
            <a:endParaRPr lang="en-US"/>
          </a:p>
        </p:txBody>
      </p:sp>
      <p:sp>
        <p:nvSpPr>
          <p:cNvPr id="8" name="Rectangle 7"/>
          <p:cNvSpPr/>
          <p:nvPr/>
        </p:nvSpPr>
        <p:spPr>
          <a:xfrm>
            <a:off x="1" y="1066800"/>
            <a:ext cx="12192000" cy="381000"/>
          </a:xfrm>
          <a:prstGeom prst="rect">
            <a:avLst/>
          </a:prstGeom>
          <a:gradFill flip="none" rotWithShape="1">
            <a:gsLst>
              <a:gs pos="0">
                <a:schemeClr val="tx1">
                  <a:alpha val="13000"/>
                </a:schemeClr>
              </a:gs>
              <a:gs pos="66000">
                <a:schemeClr val="bg1">
                  <a:alpha val="0"/>
                </a:schemeClr>
              </a:gs>
              <a:gs pos="48000">
                <a:srgbClr val="000000">
                  <a:tint val="23500"/>
                  <a:satMod val="160000"/>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4" name="Group 8"/>
          <p:cNvGrpSpPr/>
          <p:nvPr/>
        </p:nvGrpSpPr>
        <p:grpSpPr>
          <a:xfrm>
            <a:off x="9529187" y="382074"/>
            <a:ext cx="2464526" cy="427521"/>
            <a:chOff x="2693644" y="1483765"/>
            <a:chExt cx="3657600" cy="766205"/>
          </a:xfrm>
          <a:effectLst/>
        </p:grpSpPr>
        <p:pic>
          <p:nvPicPr>
            <p:cNvPr id="11" name="Picture 10" descr="44.png"/>
            <p:cNvPicPr>
              <a:picLocks noChangeAspect="1"/>
            </p:cNvPicPr>
            <p:nvPr/>
          </p:nvPicPr>
          <p:blipFill>
            <a:blip r:embed="rId2" cstate="print"/>
            <a:stretch>
              <a:fillRect/>
            </a:stretch>
          </p:blipFill>
          <p:spPr>
            <a:xfrm>
              <a:off x="2693644" y="1483765"/>
              <a:ext cx="3657600" cy="440872"/>
            </a:xfrm>
            <a:prstGeom prst="rect">
              <a:avLst/>
            </a:prstGeom>
            <a:noFill/>
            <a:ln>
              <a:noFill/>
            </a:ln>
            <a:effectLst/>
          </p:spPr>
        </p:pic>
        <p:sp>
          <p:nvSpPr>
            <p:cNvPr id="12" name="TextBox 11"/>
            <p:cNvSpPr txBox="1"/>
            <p:nvPr/>
          </p:nvSpPr>
          <p:spPr>
            <a:xfrm>
              <a:off x="2949979" y="1932800"/>
              <a:ext cx="3144926" cy="317170"/>
            </a:xfrm>
            <a:prstGeom prst="rect">
              <a:avLst/>
            </a:prstGeom>
            <a:noFill/>
          </p:spPr>
          <p:txBody>
            <a:bodyPr wrap="none" rtlCol="0">
              <a:spAutoFit/>
            </a:bodyPr>
            <a:lstStyle/>
            <a:p>
              <a:pPr algn="ctr"/>
              <a:r>
                <a:rPr lang="en-US" sz="550" spc="70" dirty="0">
                  <a:solidFill>
                    <a:schemeClr val="tx1">
                      <a:lumMod val="65000"/>
                      <a:lumOff val="35000"/>
                    </a:schemeClr>
                  </a:solidFill>
                  <a:latin typeface="Segoe UI Semibold" pitchFamily="34" charset="0"/>
                  <a:ea typeface="Segoe UI" pitchFamily="34" charset="0"/>
                  <a:cs typeface="Segoe UI" pitchFamily="34" charset="0"/>
                </a:rPr>
                <a:t>Training | Consulting | Cloud Services | Staffing</a:t>
              </a:r>
            </a:p>
          </p:txBody>
        </p:sp>
      </p:grpSp>
    </p:spTree>
    <p:extLst>
      <p:ext uri="{BB962C8B-B14F-4D97-AF65-F5344CB8AC3E}">
        <p14:creationId xmlns:p14="http://schemas.microsoft.com/office/powerpoint/2010/main" val="3352880622"/>
      </p:ext>
    </p:extLst>
  </p:cSld>
  <p:clrMapOvr>
    <a:masterClrMapping/>
  </p:clrMapOvr>
  <p:transition spd="slow">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3"/>
          <p:cNvSpPr/>
          <p:nvPr/>
        </p:nvSpPr>
        <p:spPr>
          <a:xfrm>
            <a:off x="304801" y="228600"/>
            <a:ext cx="11582400" cy="3124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sp>
        <p:nvSpPr>
          <p:cNvPr id="2" name="Title 1"/>
          <p:cNvSpPr>
            <a:spLocks noGrp="1"/>
          </p:cNvSpPr>
          <p:nvPr>
            <p:ph type="title"/>
          </p:nvPr>
        </p:nvSpPr>
        <p:spPr>
          <a:xfrm>
            <a:off x="963084" y="4406903"/>
            <a:ext cx="10363200" cy="1362075"/>
          </a:xfrm>
        </p:spPr>
        <p:txBody>
          <a:bodyPr/>
          <a:lstStyle>
            <a:lvl1pPr algn="ctr">
              <a:defRPr sz="4000" b="0" cap="none">
                <a:latin typeface="Segoe UI Light" pitchFamily="34" charset="0"/>
                <a:ea typeface="Segoe UI" pitchFamily="34" charset="0"/>
                <a:cs typeface="Segoe UI"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963084" y="2590801"/>
            <a:ext cx="10363200" cy="685800"/>
          </a:xfrm>
        </p:spPr>
        <p:txBody>
          <a:bodyPr anchor="ctr"/>
          <a:lstStyle>
            <a:lvl1pPr marL="0" indent="0" algn="ctr">
              <a:buNone/>
              <a:defRPr sz="3200">
                <a:solidFill>
                  <a:schemeClr val="tx1">
                    <a:lumMod val="75000"/>
                    <a:lumOff val="25000"/>
                  </a:schemeClr>
                </a:solidFill>
                <a:latin typeface="Segoe UI" pitchFamily="34" charset="0"/>
                <a:ea typeface="Segoe UI" pitchFamily="34" charset="0"/>
                <a:cs typeface="Segoe UI"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05CF1095-26AB-4ECF-A963-5C34790DE886}" type="datetimeFigureOut">
              <a:rPr lang="en-US" smtClean="0"/>
              <a:t>6/10/21</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grpSp>
        <p:nvGrpSpPr>
          <p:cNvPr id="7" name="Group 6"/>
          <p:cNvGrpSpPr/>
          <p:nvPr/>
        </p:nvGrpSpPr>
        <p:grpSpPr>
          <a:xfrm>
            <a:off x="3657601" y="1427685"/>
            <a:ext cx="4876800" cy="726035"/>
            <a:chOff x="2693644" y="1483765"/>
            <a:chExt cx="3657600" cy="726035"/>
          </a:xfrm>
        </p:grpSpPr>
        <p:pic>
          <p:nvPicPr>
            <p:cNvPr id="8" name="Picture 7" descr="44.png"/>
            <p:cNvPicPr>
              <a:picLocks noChangeAspect="1"/>
            </p:cNvPicPr>
            <p:nvPr/>
          </p:nvPicPr>
          <p:blipFill>
            <a:blip r:embed="rId2" cstate="print"/>
            <a:stretch>
              <a:fillRect/>
            </a:stretch>
          </p:blipFill>
          <p:spPr>
            <a:xfrm>
              <a:off x="2693644" y="1483765"/>
              <a:ext cx="3657600" cy="440872"/>
            </a:xfrm>
            <a:prstGeom prst="rect">
              <a:avLst/>
            </a:prstGeom>
            <a:noFill/>
            <a:ln>
              <a:noFill/>
            </a:ln>
          </p:spPr>
        </p:pic>
        <p:sp>
          <p:nvSpPr>
            <p:cNvPr id="9" name="TextBox 8"/>
            <p:cNvSpPr txBox="1"/>
            <p:nvPr/>
          </p:nvSpPr>
          <p:spPr>
            <a:xfrm>
              <a:off x="3066234" y="1932801"/>
              <a:ext cx="2912421" cy="276999"/>
            </a:xfrm>
            <a:prstGeom prst="rect">
              <a:avLst/>
            </a:prstGeom>
            <a:noFill/>
          </p:spPr>
          <p:txBody>
            <a:bodyPr wrap="none" rtlCol="0">
              <a:spAutoFit/>
            </a:bodyPr>
            <a:lstStyle/>
            <a:p>
              <a:pPr algn="ctr"/>
              <a:r>
                <a:rPr lang="en-US" sz="1200" spc="70" dirty="0">
                  <a:solidFill>
                    <a:schemeClr val="tx1">
                      <a:lumMod val="85000"/>
                      <a:lumOff val="15000"/>
                    </a:schemeClr>
                  </a:solidFill>
                  <a:latin typeface="Segoe UI Semibold" pitchFamily="34" charset="0"/>
                  <a:ea typeface="Segoe UI" pitchFamily="34" charset="0"/>
                  <a:cs typeface="Segoe UI" pitchFamily="34" charset="0"/>
                </a:rPr>
                <a:t>Training | Consulting | Cloud Services | Staffing</a:t>
              </a:r>
            </a:p>
          </p:txBody>
        </p:sp>
      </p:grpSp>
    </p:spTree>
    <p:extLst>
      <p:ext uri="{BB962C8B-B14F-4D97-AF65-F5344CB8AC3E}">
        <p14:creationId xmlns:p14="http://schemas.microsoft.com/office/powerpoint/2010/main" val="3938588839"/>
      </p:ext>
    </p:extLst>
  </p:cSld>
  <p:clrMapOvr>
    <a:masterClrMapping/>
  </p:clrMapOvr>
  <p:transition spd="slow">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55814306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605492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a:xfrm>
            <a:off x="3048000" y="6477874"/>
            <a:ext cx="8382000" cy="380127"/>
          </a:xfrm>
          <a:prstGeom prst="rect">
            <a:avLst/>
          </a:prstGeom>
        </p:spPr>
        <p:txBody>
          <a:bodyPr/>
          <a:lstStyle/>
          <a:p>
            <a:endParaRPr lang="en-US" dirty="0">
              <a:solidFill>
                <a:srgbClr val="50505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fld id="{6A4C1A4A-E5E6-4CC1-B72C-A20A4EB3E2D2}" type="slidenum">
              <a:rPr lang="en-US" smtClean="0">
                <a:solidFill>
                  <a:srgbClr val="505050"/>
                </a:solidFill>
              </a:rPr>
              <a:pPr/>
              <a:t>‹#›</a:t>
            </a:fld>
            <a:endParaRPr lang="en-US" dirty="0">
              <a:solidFill>
                <a:srgbClr val="505050"/>
              </a:solidFill>
            </a:endParaRPr>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80893" tIns="53325" rIns="53325" bIns="53325">
            <a:noAutofit/>
          </a:bodyPr>
          <a:lstStyle>
            <a:lvl1pPr marL="0" indent="0">
              <a:buNone/>
              <a:defRPr sz="2800">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Tree>
    <p:extLst>
      <p:ext uri="{BB962C8B-B14F-4D97-AF65-F5344CB8AC3E}">
        <p14:creationId xmlns:p14="http://schemas.microsoft.com/office/powerpoint/2010/main" val="183475043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400" y="2641164"/>
            <a:ext cx="10363200" cy="1362075"/>
          </a:xfrm>
        </p:spPr>
        <p:txBody>
          <a:bodyPr/>
          <a:lstStyle>
            <a:lvl1pPr algn="ctr">
              <a:defRPr sz="4000" b="0" cap="none">
                <a:latin typeface="Segoe UI Light" pitchFamily="34" charset="0"/>
                <a:ea typeface="Segoe UI" pitchFamily="34" charset="0"/>
                <a:cs typeface="Segoe UI" pitchFamily="34" charset="0"/>
              </a:defRPr>
            </a:lvl1pPr>
          </a:lstStyle>
          <a:p>
            <a:r>
              <a:rPr lang="en-US"/>
              <a:t>Click to edit Master title style</a:t>
            </a:r>
            <a:endParaRPr lang="en-US" dirty="0"/>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79316" y="6224803"/>
            <a:ext cx="1721613" cy="633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8796184"/>
      </p:ext>
    </p:extLst>
  </p:cSld>
  <p:clrMapOvr>
    <a:masterClrMapping/>
  </p:clrMapOvr>
  <p:transition spd="slow">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066952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Pentagon 684"/>
          <p:cNvSpPr/>
          <p:nvPr/>
        </p:nvSpPr>
        <p:spPr>
          <a:xfrm>
            <a:off x="1" y="0"/>
            <a:ext cx="6096000" cy="6858000"/>
          </a:xfrm>
          <a:prstGeom prst="rect">
            <a:avLst/>
          </a:prstGeom>
          <a:solidFill>
            <a:srgbClr val="389A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3989" y="1995715"/>
            <a:ext cx="4908024" cy="2866570"/>
          </a:xfrm>
        </p:spPr>
        <p:txBody>
          <a:bodyPr anchor="ctr">
            <a:normAutofit/>
          </a:bodyPr>
          <a:lstStyle>
            <a:lvl1pPr>
              <a:defRPr sz="3600">
                <a:solidFill>
                  <a:schemeClr val="bg1"/>
                </a:solidFill>
              </a:defRPr>
            </a:lvl1pPr>
          </a:lstStyle>
          <a:p>
            <a:r>
              <a:rPr lang="en-US"/>
              <a:t>Click to edit Master title style</a:t>
            </a:r>
          </a:p>
        </p:txBody>
      </p:sp>
    </p:spTree>
    <p:extLst>
      <p:ext uri="{BB962C8B-B14F-4D97-AF65-F5344CB8AC3E}">
        <p14:creationId xmlns:p14="http://schemas.microsoft.com/office/powerpoint/2010/main" val="389790366"/>
      </p:ext>
    </p:extLst>
  </p:cSld>
  <p:clrMapOvr>
    <a:masterClrMapping/>
  </p:clrMapOvr>
  <p:transition spd="slow">
    <p:push/>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59B4D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695169305"/>
      </p:ext>
    </p:extLst>
  </p:cSld>
  <p:clrMapOvr>
    <a:overrideClrMapping bg1="dk1" tx1="lt1" bg2="dk2" tx2="lt2" accent1="accent1" accent2="accent2" accent3="accent3" accent4="accent4" accent5="accent5" accent6="accent6" hlink="hlink" folHlink="folHlink"/>
  </p:clrMapOvr>
  <p:transition spd="slow">
    <p:push/>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2_Title Only_3">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4828013"/>
      </p:ext>
    </p:extLst>
  </p:cSld>
  <p:clrMapOvr>
    <a:masterClrMapping/>
  </p:clrMapOvr>
  <p:transition spd="slow">
    <p:push/>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234986"/>
          </a:xfrm>
        </p:spPr>
        <p:txBody>
          <a:bodyPr anchor="ctr">
            <a:normAutofit/>
          </a:bodyPr>
          <a:lstStyle>
            <a:lvl1pPr algn="ctr">
              <a:defRPr sz="5400">
                <a:solidFill>
                  <a:schemeClr val="tx1">
                    <a:lumMod val="75000"/>
                    <a:lumOff val="25000"/>
                  </a:schemeClr>
                </a:solidFill>
                <a:latin typeface="Segoe UI Light" pitchFamily="34" charset="0"/>
                <a:ea typeface="Segoe UI" pitchFamily="34" charset="0"/>
                <a:cs typeface="Segoe UI" pitchFamily="34" charset="0"/>
              </a:defRPr>
            </a:lvl1pPr>
          </a:lstStyle>
          <a:p>
            <a:r>
              <a:rPr lang="en-US"/>
              <a:t>Click to edit Master title style</a:t>
            </a:r>
          </a:p>
        </p:txBody>
      </p:sp>
      <p:sp>
        <p:nvSpPr>
          <p:cNvPr id="4" name="Date Placeholder 3"/>
          <p:cNvSpPr>
            <a:spLocks noGrp="1"/>
          </p:cNvSpPr>
          <p:nvPr>
            <p:ph type="dt" sz="half" idx="10"/>
          </p:nvPr>
        </p:nvSpPr>
        <p:spPr/>
        <p:txBody>
          <a:bodyPr/>
          <a:lstStyle/>
          <a:p>
            <a:fld id="{5508E056-43B6-483A-BF07-52D50277A817}" type="datetimeFigureOut">
              <a:rPr lang="en-US" smtClean="0"/>
              <a:pPr/>
              <a:t>6/10/21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17D71DF-F3FE-4509-89D5-9771867493DD}" type="slidenum">
              <a:rPr lang="en-US" smtClean="0"/>
              <a:pPr/>
              <a:t>‹#›</a:t>
            </a:fld>
            <a:endParaRPr lang="en-US" dirty="0"/>
          </a:p>
        </p:txBody>
      </p:sp>
      <p:sp>
        <p:nvSpPr>
          <p:cNvPr id="7" name="Rectangle 6"/>
          <p:cNvSpPr/>
          <p:nvPr/>
        </p:nvSpPr>
        <p:spPr>
          <a:xfrm>
            <a:off x="0" y="3398293"/>
            <a:ext cx="12192000" cy="3459707"/>
          </a:xfrm>
          <a:prstGeom prst="rect">
            <a:avLst/>
          </a:prstGeom>
          <a:solidFill>
            <a:srgbClr val="E63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p:nvPr>
        </p:nvSpPr>
        <p:spPr>
          <a:xfrm>
            <a:off x="1524000" y="4188902"/>
            <a:ext cx="9144000" cy="1655762"/>
          </a:xfrm>
        </p:spPr>
        <p:txBody>
          <a:bodyPr anchor="ctr">
            <a:normAutofit/>
          </a:bodyPr>
          <a:lstStyle>
            <a:lvl1pPr marL="0" indent="0" algn="ctr">
              <a:buNone/>
              <a:defRPr sz="3600" b="0">
                <a:solidFill>
                  <a:schemeClr val="bg1"/>
                </a:solidFill>
                <a:latin typeface="Segoe UI" pitchFamily="34" charset="0"/>
                <a:ea typeface="Segoe UI" pitchFamily="34" charset="0"/>
                <a:cs typeface="Segoe UI"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70387" y="6224803"/>
            <a:ext cx="1721613" cy="633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0" y="3289110"/>
            <a:ext cx="12192000" cy="10918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1299229"/>
      </p:ext>
    </p:extLst>
  </p:cSld>
  <p:clrMapOvr>
    <a:masterClrMapping/>
  </p:clrMapOvr>
  <p:transition spd="med">
    <p:push/>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10" name="Rectangle 9"/>
          <p:cNvSpPr/>
          <p:nvPr/>
        </p:nvSpPr>
        <p:spPr>
          <a:xfrm>
            <a:off x="0" y="0"/>
            <a:ext cx="12192000" cy="32949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1524000" y="1122363"/>
            <a:ext cx="9144000" cy="2234986"/>
          </a:xfrm>
        </p:spPr>
        <p:txBody>
          <a:bodyPr anchor="ctr">
            <a:normAutofit/>
          </a:bodyPr>
          <a:lstStyle>
            <a:lvl1pPr algn="ctr">
              <a:defRPr sz="5400">
                <a:solidFill>
                  <a:schemeClr val="tx1">
                    <a:lumMod val="75000"/>
                    <a:lumOff val="25000"/>
                  </a:schemeClr>
                </a:solidFill>
                <a:latin typeface="Segoe UI Light" pitchFamily="34" charset="0"/>
                <a:ea typeface="Segoe UI" pitchFamily="34" charset="0"/>
                <a:cs typeface="Segoe UI" pitchFamily="34" charset="0"/>
              </a:defRPr>
            </a:lvl1pPr>
          </a:lstStyle>
          <a:p>
            <a:r>
              <a:rPr lang="en-US"/>
              <a:t>Click to edit Master title style</a:t>
            </a:r>
          </a:p>
        </p:txBody>
      </p:sp>
      <p:sp>
        <p:nvSpPr>
          <p:cNvPr id="4" name="Date Placeholder 3"/>
          <p:cNvSpPr>
            <a:spLocks noGrp="1"/>
          </p:cNvSpPr>
          <p:nvPr>
            <p:ph type="dt" sz="half" idx="10"/>
          </p:nvPr>
        </p:nvSpPr>
        <p:spPr/>
        <p:txBody>
          <a:bodyPr/>
          <a:lstStyle/>
          <a:p>
            <a:fld id="{5508E056-43B6-483A-BF07-52D50277A817}" type="datetimeFigureOut">
              <a:rPr lang="en-US" smtClean="0"/>
              <a:pPr/>
              <a:t>6/10/21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17D71DF-F3FE-4509-89D5-9771867493DD}" type="slidenum">
              <a:rPr lang="en-US" smtClean="0"/>
              <a:pPr/>
              <a:t>‹#›</a:t>
            </a:fld>
            <a:endParaRPr lang="en-US" dirty="0"/>
          </a:p>
        </p:txBody>
      </p:sp>
      <p:sp>
        <p:nvSpPr>
          <p:cNvPr id="7" name="Rectangle 6"/>
          <p:cNvSpPr/>
          <p:nvPr/>
        </p:nvSpPr>
        <p:spPr>
          <a:xfrm>
            <a:off x="0" y="3398293"/>
            <a:ext cx="12192000" cy="3459707"/>
          </a:xfrm>
          <a:prstGeom prst="rect">
            <a:avLst/>
          </a:prstGeom>
          <a:solidFill>
            <a:srgbClr val="E63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p:nvPr>
        </p:nvSpPr>
        <p:spPr>
          <a:xfrm>
            <a:off x="1524000" y="4188902"/>
            <a:ext cx="9144000" cy="1655762"/>
          </a:xfrm>
        </p:spPr>
        <p:txBody>
          <a:bodyPr anchor="ctr">
            <a:normAutofit/>
          </a:bodyPr>
          <a:lstStyle>
            <a:lvl1pPr marL="0" indent="0" algn="ctr">
              <a:buNone/>
              <a:defRPr sz="3600" b="0">
                <a:solidFill>
                  <a:schemeClr val="bg1"/>
                </a:solidFill>
                <a:latin typeface="Segoe UI" pitchFamily="34" charset="0"/>
                <a:ea typeface="Segoe UI" pitchFamily="34" charset="0"/>
                <a:cs typeface="Segoe UI"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70387" y="6224803"/>
            <a:ext cx="1721613" cy="633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0" y="3289110"/>
            <a:ext cx="12192000" cy="10918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96638539"/>
      </p:ext>
    </p:extLst>
  </p:cSld>
  <p:clrMapOvr>
    <a:masterClrMapping/>
  </p:clrMapOvr>
  <p:transition spd="med">
    <p:push/>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37697" y="1388896"/>
            <a:ext cx="11349251" cy="5216619"/>
          </a:xfrm>
        </p:spPr>
        <p:txBody>
          <a:bodyPr>
            <a:normAutofit/>
          </a:bodyPr>
          <a:lstStyle>
            <a:lvl1pPr>
              <a:defRPr sz="3200">
                <a:solidFill>
                  <a:schemeClr val="tx1">
                    <a:lumMod val="75000"/>
                    <a:lumOff val="25000"/>
                  </a:schemeClr>
                </a:solidFill>
                <a:latin typeface="Segoe UI" pitchFamily="34" charset="0"/>
                <a:ea typeface="Segoe UI" pitchFamily="34" charset="0"/>
                <a:cs typeface="Segoe UI" pitchFamily="34" charset="0"/>
              </a:defRPr>
            </a:lvl1pPr>
            <a:lvl2pPr>
              <a:defRPr sz="2800">
                <a:solidFill>
                  <a:schemeClr val="tx1">
                    <a:lumMod val="75000"/>
                    <a:lumOff val="25000"/>
                  </a:schemeClr>
                </a:solidFill>
                <a:latin typeface="Segoe UI" pitchFamily="34" charset="0"/>
                <a:ea typeface="Segoe UI" pitchFamily="34" charset="0"/>
                <a:cs typeface="Segoe UI" pitchFamily="34" charset="0"/>
              </a:defRPr>
            </a:lvl2pPr>
            <a:lvl3pPr>
              <a:defRPr sz="2400">
                <a:solidFill>
                  <a:schemeClr val="tx1">
                    <a:lumMod val="75000"/>
                    <a:lumOff val="25000"/>
                  </a:schemeClr>
                </a:solidFill>
                <a:latin typeface="Segoe UI" pitchFamily="34" charset="0"/>
                <a:ea typeface="Segoe UI" pitchFamily="34" charset="0"/>
                <a:cs typeface="Segoe UI" pitchFamily="34" charset="0"/>
              </a:defRPr>
            </a:lvl3pPr>
            <a:lvl4pPr>
              <a:defRPr sz="2000">
                <a:solidFill>
                  <a:schemeClr val="tx1">
                    <a:lumMod val="75000"/>
                    <a:lumOff val="25000"/>
                  </a:schemeClr>
                </a:solidFill>
                <a:latin typeface="Segoe UI" pitchFamily="34" charset="0"/>
                <a:ea typeface="Segoe UI" pitchFamily="34" charset="0"/>
                <a:cs typeface="Segoe UI" pitchFamily="34" charset="0"/>
              </a:defRPr>
            </a:lvl4pPr>
            <a:lvl5pPr>
              <a:defRPr sz="2000">
                <a:solidFill>
                  <a:schemeClr val="tx1">
                    <a:lumMod val="75000"/>
                    <a:lumOff val="25000"/>
                  </a:schemeClr>
                </a:soli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08E056-43B6-483A-BF07-52D50277A817}" type="datetimeFigureOut">
              <a:rPr lang="en-US" smtClean="0"/>
              <a:pPr/>
              <a:t>6/10/21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17D71DF-F3FE-4509-89D5-9771867493DD}" type="slidenum">
              <a:rPr lang="en-US" smtClean="0"/>
              <a:pPr/>
              <a:t>‹#›</a:t>
            </a:fld>
            <a:endParaRPr lang="en-US" dirty="0"/>
          </a:p>
        </p:txBody>
      </p:sp>
      <p:sp>
        <p:nvSpPr>
          <p:cNvPr id="7" name="Rectangle 6"/>
          <p:cNvSpPr/>
          <p:nvPr/>
        </p:nvSpPr>
        <p:spPr>
          <a:xfrm>
            <a:off x="0" y="0"/>
            <a:ext cx="12192000" cy="1173707"/>
          </a:xfrm>
          <a:prstGeom prst="rect">
            <a:avLst/>
          </a:prstGeom>
          <a:solidFill>
            <a:srgbClr val="E63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42152" y="204716"/>
            <a:ext cx="10515600" cy="859809"/>
          </a:xfrm>
        </p:spPr>
        <p:txBody>
          <a:bodyPr>
            <a:normAutofit/>
          </a:bodyPr>
          <a:lstStyle>
            <a:lvl1pPr>
              <a:defRPr sz="3200">
                <a:solidFill>
                  <a:schemeClr val="bg1"/>
                </a:solidFill>
                <a:latin typeface="Segoe UI Light" pitchFamily="34" charset="0"/>
              </a:defRPr>
            </a:lvl1pPr>
          </a:lstStyle>
          <a:p>
            <a:r>
              <a:rPr lang="en-US"/>
              <a:t>Click to edit Master title style</a:t>
            </a:r>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49973" y="41425"/>
            <a:ext cx="1721613" cy="633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0" y="1173707"/>
            <a:ext cx="12192000" cy="5459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4391271"/>
      </p:ext>
    </p:extLst>
  </p:cSld>
  <p:clrMapOvr>
    <a:masterClrMapping/>
  </p:clrMapOvr>
  <p:transition spd="med">
    <p:push/>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37697" y="1388896"/>
            <a:ext cx="11349251" cy="5216619"/>
          </a:xfrm>
        </p:spPr>
        <p:txBody>
          <a:bodyPr>
            <a:normAutofit/>
          </a:bodyPr>
          <a:lstStyle>
            <a:lvl1pPr>
              <a:defRPr sz="3200">
                <a:solidFill>
                  <a:schemeClr val="tx1">
                    <a:lumMod val="75000"/>
                    <a:lumOff val="25000"/>
                  </a:schemeClr>
                </a:solidFill>
                <a:latin typeface="Segoe UI" pitchFamily="34" charset="0"/>
                <a:ea typeface="Segoe UI" pitchFamily="34" charset="0"/>
                <a:cs typeface="Segoe UI" pitchFamily="34" charset="0"/>
              </a:defRPr>
            </a:lvl1pPr>
            <a:lvl2pPr>
              <a:defRPr sz="2800">
                <a:solidFill>
                  <a:schemeClr val="tx1">
                    <a:lumMod val="75000"/>
                    <a:lumOff val="25000"/>
                  </a:schemeClr>
                </a:solidFill>
                <a:latin typeface="Segoe UI" pitchFamily="34" charset="0"/>
                <a:ea typeface="Segoe UI" pitchFamily="34" charset="0"/>
                <a:cs typeface="Segoe UI" pitchFamily="34" charset="0"/>
              </a:defRPr>
            </a:lvl2pPr>
            <a:lvl3pPr>
              <a:defRPr sz="2400">
                <a:solidFill>
                  <a:schemeClr val="tx1">
                    <a:lumMod val="75000"/>
                    <a:lumOff val="25000"/>
                  </a:schemeClr>
                </a:solidFill>
                <a:latin typeface="Segoe UI" pitchFamily="34" charset="0"/>
                <a:ea typeface="Segoe UI" pitchFamily="34" charset="0"/>
                <a:cs typeface="Segoe UI" pitchFamily="34" charset="0"/>
              </a:defRPr>
            </a:lvl3pPr>
            <a:lvl4pPr>
              <a:defRPr sz="2000">
                <a:solidFill>
                  <a:schemeClr val="tx1">
                    <a:lumMod val="75000"/>
                    <a:lumOff val="25000"/>
                  </a:schemeClr>
                </a:solidFill>
                <a:latin typeface="Segoe UI" pitchFamily="34" charset="0"/>
                <a:ea typeface="Segoe UI" pitchFamily="34" charset="0"/>
                <a:cs typeface="Segoe UI" pitchFamily="34" charset="0"/>
              </a:defRPr>
            </a:lvl4pPr>
            <a:lvl5pPr>
              <a:defRPr sz="2000">
                <a:solidFill>
                  <a:schemeClr val="tx1">
                    <a:lumMod val="75000"/>
                    <a:lumOff val="25000"/>
                  </a:schemeClr>
                </a:soli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08E056-43B6-483A-BF07-52D50277A817}" type="datetimeFigureOut">
              <a:rPr lang="en-US" smtClean="0"/>
              <a:pPr/>
              <a:t>6/10/21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17D71DF-F3FE-4509-89D5-9771867493DD}" type="slidenum">
              <a:rPr lang="en-US" smtClean="0"/>
              <a:pPr/>
              <a:t>‹#›</a:t>
            </a:fld>
            <a:endParaRPr lang="en-US" dirty="0"/>
          </a:p>
        </p:txBody>
      </p:sp>
      <p:sp>
        <p:nvSpPr>
          <p:cNvPr id="7" name="Rectangle 6"/>
          <p:cNvSpPr/>
          <p:nvPr/>
        </p:nvSpPr>
        <p:spPr>
          <a:xfrm>
            <a:off x="0" y="0"/>
            <a:ext cx="12192000" cy="1173707"/>
          </a:xfrm>
          <a:prstGeom prst="rect">
            <a:avLst/>
          </a:prstGeom>
          <a:solidFill>
            <a:srgbClr val="E63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42152" y="204716"/>
            <a:ext cx="10515600" cy="859809"/>
          </a:xfrm>
        </p:spPr>
        <p:txBody>
          <a:bodyPr>
            <a:normAutofit/>
          </a:bodyPr>
          <a:lstStyle>
            <a:lvl1pPr>
              <a:defRPr sz="3200">
                <a:solidFill>
                  <a:schemeClr val="bg1"/>
                </a:solidFill>
                <a:latin typeface="Segoe UI Light" pitchFamily="34" charset="0"/>
              </a:defRPr>
            </a:lvl1pPr>
          </a:lstStyle>
          <a:p>
            <a:r>
              <a:rPr lang="en-US"/>
              <a:t>Click to edit Master title style</a:t>
            </a:r>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49973" y="41425"/>
            <a:ext cx="1721613" cy="633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11696131" y="1187355"/>
            <a:ext cx="495869" cy="56706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83956861"/>
      </p:ext>
    </p:extLst>
  </p:cSld>
  <p:clrMapOvr>
    <a:masterClrMapping/>
  </p:clrMapOvr>
  <p:transition spd="med">
    <p:push/>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508E056-43B6-483A-BF07-52D50277A817}" type="datetimeFigureOut">
              <a:rPr lang="en-US" smtClean="0"/>
              <a:pPr/>
              <a:t>6/10/21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17D71DF-F3FE-4509-89D5-9771867493DD}" type="slidenum">
              <a:rPr lang="en-US" smtClean="0"/>
              <a:pPr/>
              <a:t>‹#›</a:t>
            </a:fld>
            <a:endParaRPr lang="en-US" dirty="0"/>
          </a:p>
        </p:txBody>
      </p:sp>
      <p:sp>
        <p:nvSpPr>
          <p:cNvPr id="7" name="Rectangle 6"/>
          <p:cNvSpPr/>
          <p:nvPr/>
        </p:nvSpPr>
        <p:spPr>
          <a:xfrm>
            <a:off x="0" y="0"/>
            <a:ext cx="12192000" cy="1173707"/>
          </a:xfrm>
          <a:prstGeom prst="rect">
            <a:avLst/>
          </a:prstGeom>
          <a:solidFill>
            <a:srgbClr val="E63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42152" y="204716"/>
            <a:ext cx="10515600" cy="859809"/>
          </a:xfrm>
        </p:spPr>
        <p:txBody>
          <a:bodyPr>
            <a:normAutofit/>
          </a:bodyPr>
          <a:lstStyle>
            <a:lvl1pPr>
              <a:defRPr sz="3200">
                <a:solidFill>
                  <a:schemeClr val="bg1"/>
                </a:solidFill>
                <a:latin typeface="Segoe UI Light" pitchFamily="34" charset="0"/>
              </a:defRPr>
            </a:lvl1pPr>
          </a:lstStyle>
          <a:p>
            <a:r>
              <a:rPr lang="en-US"/>
              <a:t>Click to edit Master title style</a:t>
            </a:r>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49973" y="41425"/>
            <a:ext cx="1721613" cy="633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11696131" y="1187355"/>
            <a:ext cx="495869" cy="56706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3531476" y="1403131"/>
            <a:ext cx="8166538" cy="5454869"/>
          </a:xfrm>
          <a:prstGeom prst="rect">
            <a:avLst/>
          </a:prstGeom>
          <a:gradFill>
            <a:gsLst>
              <a:gs pos="0">
                <a:schemeClr val="bg1">
                  <a:lumMod val="85000"/>
                  <a:alpha val="48000"/>
                </a:schemeClr>
              </a:gs>
              <a:gs pos="50000">
                <a:schemeClr val="accent1">
                  <a:tint val="44500"/>
                  <a:satMod val="160000"/>
                  <a:alpha val="0"/>
                </a:schemeClr>
              </a:gs>
              <a:gs pos="100000">
                <a:schemeClr val="accent1">
                  <a:tint val="23500"/>
                  <a:satMod val="160000"/>
                  <a:alpha val="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cio.jpg"/>
          <p:cNvPicPr>
            <a:picLocks noChangeAspect="1"/>
          </p:cNvPicPr>
          <p:nvPr/>
        </p:nvPicPr>
        <p:blipFill>
          <a:blip r:embed="rId3" cstate="print">
            <a:clrChange>
              <a:clrFrom>
                <a:srgbClr val="FFFFFF"/>
              </a:clrFrom>
              <a:clrTo>
                <a:srgbClr val="FFFFFF">
                  <a:alpha val="0"/>
                </a:srgbClr>
              </a:clrTo>
            </a:clrChange>
          </a:blip>
          <a:stretch>
            <a:fillRect/>
          </a:stretch>
        </p:blipFill>
        <p:spPr>
          <a:xfrm flipH="1">
            <a:off x="-2" y="1166648"/>
            <a:ext cx="3342292" cy="5690866"/>
          </a:xfrm>
          <a:prstGeom prst="rect">
            <a:avLst/>
          </a:prstGeom>
        </p:spPr>
      </p:pic>
    </p:spTree>
    <p:extLst>
      <p:ext uri="{BB962C8B-B14F-4D97-AF65-F5344CB8AC3E}">
        <p14:creationId xmlns:p14="http://schemas.microsoft.com/office/powerpoint/2010/main" val="64758186"/>
      </p:ext>
    </p:extLst>
  </p:cSld>
  <p:clrMapOvr>
    <a:masterClrMapping/>
  </p:clrMapOvr>
  <p:transition spd="med">
    <p:push/>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508E056-43B6-483A-BF07-52D50277A817}" type="datetimeFigureOut">
              <a:rPr lang="en-US" smtClean="0"/>
              <a:pPr/>
              <a:t>6/10/21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17D71DF-F3FE-4509-89D5-9771867493DD}" type="slidenum">
              <a:rPr lang="en-US" smtClean="0"/>
              <a:pPr/>
              <a:t>‹#›</a:t>
            </a:fld>
            <a:endParaRPr lang="en-US" dirty="0"/>
          </a:p>
        </p:txBody>
      </p:sp>
    </p:spTree>
    <p:extLst>
      <p:ext uri="{BB962C8B-B14F-4D97-AF65-F5344CB8AC3E}">
        <p14:creationId xmlns:p14="http://schemas.microsoft.com/office/powerpoint/2010/main" val="1298594959"/>
      </p:ext>
    </p:extLst>
  </p:cSld>
  <p:clrMapOvr>
    <a:masterClrMapping/>
  </p:clrMapOvr>
  <p:transition spd="med">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762000"/>
          </a:xfrm>
        </p:spPr>
        <p:txBody>
          <a:bodyPr>
            <a:normAutofit/>
          </a:bodyPr>
          <a:lstStyle>
            <a:lvl1pPr algn="l">
              <a:defRPr sz="3600"/>
            </a:lvl1pPr>
          </a:lstStyle>
          <a:p>
            <a:r>
              <a:rPr lang="en-US"/>
              <a:t>Click to edit Master title style</a:t>
            </a:r>
          </a:p>
        </p:txBody>
      </p:sp>
      <p:sp>
        <p:nvSpPr>
          <p:cNvPr id="3" name="Content Placeholder 2"/>
          <p:cNvSpPr>
            <a:spLocks noGrp="1"/>
          </p:cNvSpPr>
          <p:nvPr>
            <p:ph sz="half" idx="1"/>
          </p:nvPr>
        </p:nvSpPr>
        <p:spPr>
          <a:xfrm>
            <a:off x="609600" y="1219200"/>
            <a:ext cx="53848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219200"/>
            <a:ext cx="53848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4"/>
          <p:cNvSpPr>
            <a:spLocks noGrp="1"/>
          </p:cNvSpPr>
          <p:nvPr>
            <p:ph type="dt" sz="half" idx="10"/>
          </p:nvPr>
        </p:nvSpPr>
        <p:spPr>
          <a:xfrm>
            <a:off x="609600" y="6356352"/>
            <a:ext cx="2844800" cy="365125"/>
          </a:xfrm>
          <a:prstGeom prst="rect">
            <a:avLst/>
          </a:prstGeom>
        </p:spPr>
        <p:txBody>
          <a:bodyPr/>
          <a:lstStyle>
            <a:lvl1pPr>
              <a:defRPr/>
            </a:lvl1pPr>
          </a:lstStyle>
          <a:p>
            <a:fld id="{FC6E85F7-A724-48A4-9D33-CEBC5174E865}" type="datetime1">
              <a:rPr lang="en-US" smtClean="0"/>
              <a:t>6/10/21</a:t>
            </a:fld>
            <a:endParaRPr lang="en-US"/>
          </a:p>
        </p:txBody>
      </p:sp>
      <p:sp>
        <p:nvSpPr>
          <p:cNvPr id="8" name="Footer Placeholder 5"/>
          <p:cNvSpPr>
            <a:spLocks noGrp="1"/>
          </p:cNvSpPr>
          <p:nvPr>
            <p:ph type="ftr" sz="quarter" idx="11"/>
          </p:nvPr>
        </p:nvSpPr>
        <p:spPr>
          <a:xfrm>
            <a:off x="4165600" y="6356352"/>
            <a:ext cx="3860800" cy="365125"/>
          </a:xfrm>
          <a:prstGeom prst="rect">
            <a:avLst/>
          </a:prstGeom>
        </p:spPr>
        <p:txBody>
          <a:bodyPr/>
          <a:lstStyle>
            <a:lvl1pPr>
              <a:defRPr/>
            </a:lvl1pPr>
          </a:lstStyle>
          <a:p>
            <a:endParaRPr lang="en-US"/>
          </a:p>
        </p:txBody>
      </p:sp>
      <p:sp>
        <p:nvSpPr>
          <p:cNvPr id="9" name="Slide Number Placeholder 6"/>
          <p:cNvSpPr>
            <a:spLocks noGrp="1"/>
          </p:cNvSpPr>
          <p:nvPr>
            <p:ph type="sldNum" sz="quarter" idx="12"/>
          </p:nvPr>
        </p:nvSpPr>
        <p:spPr>
          <a:xfrm>
            <a:off x="8737600" y="6356352"/>
            <a:ext cx="2844800" cy="365125"/>
          </a:xfrm>
          <a:prstGeom prst="rect">
            <a:avLst/>
          </a:prstGeom>
        </p:spPr>
        <p:txBody>
          <a:bodyPr/>
          <a:lstStyle>
            <a:lvl1pPr>
              <a:defRPr/>
            </a:lvl1pPr>
          </a:lstStyle>
          <a:p>
            <a:fld id="{81D2C36F-4504-47C0-B82F-A167342A2754}" type="slidenum">
              <a:rPr lang="en-US" smtClean="0"/>
              <a:t>‹#›</a:t>
            </a:fld>
            <a:endParaRPr lang="en-US"/>
          </a:p>
        </p:txBody>
      </p:sp>
    </p:spTree>
    <p:extLst>
      <p:ext uri="{BB962C8B-B14F-4D97-AF65-F5344CB8AC3E}">
        <p14:creationId xmlns:p14="http://schemas.microsoft.com/office/powerpoint/2010/main" val="879434590"/>
      </p:ext>
    </p:extLst>
  </p:cSld>
  <p:clrMapOvr>
    <a:masterClrMapping/>
  </p:clrMapOvr>
  <p:transition spd="slow">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6_Title and Content">
    <p:spTree>
      <p:nvGrpSpPr>
        <p:cNvPr id="1" name=""/>
        <p:cNvGrpSpPr/>
        <p:nvPr/>
      </p:nvGrpSpPr>
      <p:grpSpPr>
        <a:xfrm>
          <a:off x="0" y="0"/>
          <a:ext cx="0" cy="0"/>
          <a:chOff x="0" y="0"/>
          <a:chExt cx="0" cy="0"/>
        </a:xfrm>
      </p:grpSpPr>
      <p:sp>
        <p:nvSpPr>
          <p:cNvPr id="9" name="Rectangle 8"/>
          <p:cNvSpPr/>
          <p:nvPr/>
        </p:nvSpPr>
        <p:spPr>
          <a:xfrm>
            <a:off x="0" y="1052768"/>
            <a:ext cx="12192000" cy="5819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9635" tIns="44816" rIns="89635" bIns="44816" rtlCol="0" anchor="ctr"/>
          <a:lstStyle/>
          <a:p>
            <a:pPr algn="ctr" defTabSz="1172004"/>
            <a:endParaRPr lang="en-US" sz="2353" dirty="0">
              <a:solidFill>
                <a:prstClr val="white"/>
              </a:solidFill>
            </a:endParaRPr>
          </a:p>
        </p:txBody>
      </p:sp>
      <p:sp>
        <p:nvSpPr>
          <p:cNvPr id="2" name="Title 1"/>
          <p:cNvSpPr>
            <a:spLocks noGrp="1"/>
          </p:cNvSpPr>
          <p:nvPr>
            <p:ph type="title"/>
          </p:nvPr>
        </p:nvSpPr>
        <p:spPr>
          <a:xfrm>
            <a:off x="203201" y="152402"/>
            <a:ext cx="10374924" cy="792163"/>
          </a:xfrm>
        </p:spPr>
        <p:txBody>
          <a:bodyPr>
            <a:normAutofit/>
          </a:bodyPr>
          <a:lstStyle>
            <a:lvl1pPr algn="l">
              <a:defRPr sz="3921">
                <a:latin typeface="Segoe UI Light" pitchFamily="34" charset="0"/>
                <a:cs typeface="Arial" pitchFamily="34" charset="0"/>
              </a:defRPr>
            </a:lvl1pPr>
          </a:lstStyle>
          <a:p>
            <a:r>
              <a:rPr lang="en-US"/>
              <a:t>Click to edit Master title style</a:t>
            </a:r>
            <a:endParaRPr lang="en-US" dirty="0"/>
          </a:p>
        </p:txBody>
      </p:sp>
      <p:sp>
        <p:nvSpPr>
          <p:cNvPr id="6" name="Date Placeholder 3"/>
          <p:cNvSpPr>
            <a:spLocks noGrp="1"/>
          </p:cNvSpPr>
          <p:nvPr>
            <p:ph type="dt" sz="half" idx="10"/>
          </p:nvPr>
        </p:nvSpPr>
        <p:spPr/>
        <p:txBody>
          <a:bodyPr/>
          <a:lstStyle>
            <a:lvl1pPr>
              <a:defRPr/>
            </a:lvl1pPr>
          </a:lstStyle>
          <a:p>
            <a:fld id="{FE336CBD-E99F-49DC-8C1F-AF2D3D047386}" type="datetime1">
              <a:rPr lang="en-JM" smtClean="0">
                <a:solidFill>
                  <a:prstClr val="black">
                    <a:tint val="75000"/>
                  </a:prstClr>
                </a:solidFill>
              </a:rPr>
              <a:pPr/>
              <a:t>10/06/2021</a:t>
            </a:fld>
            <a:endParaRPr lang="en-US" dirty="0">
              <a:solidFill>
                <a:prstClr val="black">
                  <a:tint val="75000"/>
                </a:prstClr>
              </a:solidFill>
            </a:endParaRPr>
          </a:p>
        </p:txBody>
      </p:sp>
      <p:sp>
        <p:nvSpPr>
          <p:cNvPr id="7" name="Footer Placeholder 4"/>
          <p:cNvSpPr>
            <a:spLocks noGrp="1"/>
          </p:cNvSpPr>
          <p:nvPr>
            <p:ph type="ftr" sz="quarter" idx="11"/>
          </p:nvPr>
        </p:nvSpPr>
        <p:spPr/>
        <p:txBody>
          <a:bodyPr/>
          <a:lstStyle>
            <a:lvl1pPr>
              <a:defRPr/>
            </a:lvl1pPr>
          </a:lstStyle>
          <a:p>
            <a:endParaRPr lang="en-US" dirty="0">
              <a:solidFill>
                <a:prstClr val="black">
                  <a:tint val="75000"/>
                </a:prstClr>
              </a:solidFill>
            </a:endParaRPr>
          </a:p>
        </p:txBody>
      </p:sp>
      <p:pic>
        <p:nvPicPr>
          <p:cNvPr id="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49973" y="41425"/>
            <a:ext cx="1721613" cy="633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0" y="1066800"/>
            <a:ext cx="12192000" cy="381000"/>
          </a:xfrm>
          <a:prstGeom prst="rect">
            <a:avLst/>
          </a:prstGeom>
          <a:gradFill flip="none" rotWithShape="1">
            <a:gsLst>
              <a:gs pos="0">
                <a:schemeClr val="tx1">
                  <a:alpha val="13000"/>
                </a:schemeClr>
              </a:gs>
              <a:gs pos="66000">
                <a:schemeClr val="bg1">
                  <a:alpha val="0"/>
                </a:schemeClr>
              </a:gs>
              <a:gs pos="48000">
                <a:srgbClr val="000000">
                  <a:tint val="23500"/>
                  <a:satMod val="160000"/>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9635" tIns="44816" rIns="89635" bIns="44816" rtlCol="0" anchor="ctr"/>
          <a:lstStyle/>
          <a:p>
            <a:pPr algn="ctr" defTabSz="1172004"/>
            <a:endParaRPr lang="en-US" sz="2353" dirty="0">
              <a:solidFill>
                <a:prstClr val="white"/>
              </a:solidFill>
            </a:endParaRPr>
          </a:p>
        </p:txBody>
      </p:sp>
      <p:sp>
        <p:nvSpPr>
          <p:cNvPr id="11" name="Slide Number Placeholder 5"/>
          <p:cNvSpPr>
            <a:spLocks noGrp="1"/>
          </p:cNvSpPr>
          <p:nvPr>
            <p:ph type="sldNum" sz="quarter" idx="12"/>
          </p:nvPr>
        </p:nvSpPr>
        <p:spPr>
          <a:xfrm>
            <a:off x="11623954" y="6268082"/>
            <a:ext cx="568047" cy="365125"/>
          </a:xfrm>
          <a:solidFill>
            <a:schemeClr val="bg1">
              <a:lumMod val="85000"/>
            </a:schemeClr>
          </a:solidFill>
        </p:spPr>
        <p:txBody>
          <a:bodyPr/>
          <a:lstStyle>
            <a:lvl1pPr>
              <a:defRPr/>
            </a:lvl1pPr>
          </a:lstStyle>
          <a:p>
            <a:fld id="{B2AB7D3B-191E-4EB7-8AFB-BE108A4D0AFC}"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59685681"/>
      </p:ext>
    </p:extLst>
  </p:cSld>
  <p:clrMapOvr>
    <a:masterClrMapping/>
  </p:clrMapOvr>
  <p:transition spd="med">
    <p:push/>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3422" tIns="89639" rIns="143422" bIns="89639"/>
          <a:lstStyle>
            <a:lvl1pPr>
              <a:lnSpc>
                <a:spcPts val="6176"/>
              </a:lnSpc>
              <a:defRPr sz="5700" baseline="0">
                <a:solidFill>
                  <a:schemeClr val="accent1"/>
                </a:solidFill>
              </a:defRPr>
            </a:lvl1pPr>
          </a:lstStyle>
          <a:p>
            <a:r>
              <a:rPr lang="en-US"/>
              <a:t>Lorem ipsum dolor sit.</a:t>
            </a:r>
          </a:p>
        </p:txBody>
      </p:sp>
      <p:sp>
        <p:nvSpPr>
          <p:cNvPr id="4" name="Slide Number Placeholder 3"/>
          <p:cNvSpPr>
            <a:spLocks noGrp="1"/>
          </p:cNvSpPr>
          <p:nvPr>
            <p:ph type="sldNum" sz="quarter" idx="11"/>
          </p:nvPr>
        </p:nvSpPr>
        <p:spPr/>
        <p:txBody>
          <a:bodyPr/>
          <a:lstStyle/>
          <a:p>
            <a:fld id="{27258FFF-F925-446B-8502-81C933981705}" type="slidenum">
              <a:rPr>
                <a:solidFill>
                  <a:srgbClr val="68217A"/>
                </a:solidFill>
              </a:rPr>
              <a:pPr/>
              <a:t>‹#›</a:t>
            </a:fld>
            <a:endParaRPr dirty="0">
              <a:solidFill>
                <a:srgbClr val="68217A"/>
              </a:solidFill>
            </a:endParaRPr>
          </a:p>
        </p:txBody>
      </p:sp>
    </p:spTree>
    <p:extLst>
      <p:ext uri="{BB962C8B-B14F-4D97-AF65-F5344CB8AC3E}">
        <p14:creationId xmlns:p14="http://schemas.microsoft.com/office/powerpoint/2010/main" val="2306214319"/>
      </p:ext>
    </p:extLst>
  </p:cSld>
  <p:clrMapOvr>
    <a:masterClrMapping/>
  </p:clrMapOvr>
  <p:transition spd="slow">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13_Title and Content">
    <p:spTree>
      <p:nvGrpSpPr>
        <p:cNvPr id="1" name=""/>
        <p:cNvGrpSpPr/>
        <p:nvPr/>
      </p:nvGrpSpPr>
      <p:grpSpPr>
        <a:xfrm>
          <a:off x="0" y="0"/>
          <a:ext cx="0" cy="0"/>
          <a:chOff x="0" y="0"/>
          <a:chExt cx="0" cy="0"/>
        </a:xfrm>
      </p:grpSpPr>
      <p:sp>
        <p:nvSpPr>
          <p:cNvPr id="9" name="Rectangle 8"/>
          <p:cNvSpPr/>
          <p:nvPr/>
        </p:nvSpPr>
        <p:spPr>
          <a:xfrm>
            <a:off x="0" y="1052768"/>
            <a:ext cx="12192000" cy="5819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9635" tIns="44816" rIns="89635" bIns="44816" rtlCol="0" anchor="ctr"/>
          <a:lstStyle/>
          <a:p>
            <a:pPr algn="ctr"/>
            <a:endParaRPr lang="en-US" sz="1765"/>
          </a:p>
        </p:txBody>
      </p:sp>
      <p:sp>
        <p:nvSpPr>
          <p:cNvPr id="2" name="Title 1"/>
          <p:cNvSpPr>
            <a:spLocks noGrp="1"/>
          </p:cNvSpPr>
          <p:nvPr>
            <p:ph type="title"/>
          </p:nvPr>
        </p:nvSpPr>
        <p:spPr>
          <a:xfrm>
            <a:off x="203201" y="152402"/>
            <a:ext cx="10374924" cy="792163"/>
          </a:xfrm>
        </p:spPr>
        <p:txBody>
          <a:bodyPr>
            <a:normAutofit/>
          </a:bodyPr>
          <a:lstStyle>
            <a:lvl1pPr algn="l">
              <a:defRPr sz="3921">
                <a:latin typeface="Segoe UI Light" pitchFamily="34" charset="0"/>
                <a:cs typeface="Arial" pitchFamily="34" charset="0"/>
              </a:defRPr>
            </a:lvl1pPr>
          </a:lstStyle>
          <a:p>
            <a:r>
              <a:rPr lang="en-US"/>
              <a:t>Click to edit Master title style</a:t>
            </a:r>
            <a:endParaRPr lang="en-US" dirty="0"/>
          </a:p>
        </p:txBody>
      </p:sp>
      <p:sp>
        <p:nvSpPr>
          <p:cNvPr id="6" name="Date Placeholder 3"/>
          <p:cNvSpPr>
            <a:spLocks noGrp="1"/>
          </p:cNvSpPr>
          <p:nvPr>
            <p:ph type="dt" sz="half" idx="10"/>
          </p:nvPr>
        </p:nvSpPr>
        <p:spPr/>
        <p:txBody>
          <a:bodyPr/>
          <a:lstStyle>
            <a:lvl1pPr>
              <a:defRPr/>
            </a:lvl1pPr>
          </a:lstStyle>
          <a:p>
            <a:fld id="{FE336CBD-E99F-49DC-8C1F-AF2D3D047386}" type="datetime1">
              <a:rPr lang="en-JM" smtClean="0"/>
              <a:pPr/>
              <a:t>10/06/2021</a:t>
            </a:fld>
            <a:endParaRPr lang="en-US"/>
          </a:p>
        </p:txBody>
      </p:sp>
      <p:sp>
        <p:nvSpPr>
          <p:cNvPr id="7" name="Footer Placeholder 4"/>
          <p:cNvSpPr>
            <a:spLocks noGrp="1"/>
          </p:cNvSpPr>
          <p:nvPr>
            <p:ph type="ftr" sz="quarter" idx="11"/>
          </p:nvPr>
        </p:nvSpPr>
        <p:spPr/>
        <p:txBody>
          <a:bodyPr/>
          <a:lstStyle>
            <a:lvl1pPr>
              <a:defRPr/>
            </a:lvl1pPr>
          </a:lstStyle>
          <a:p>
            <a:endParaRPr lang="en-US"/>
          </a:p>
        </p:txBody>
      </p:sp>
      <p:pic>
        <p:nvPicPr>
          <p:cNvPr id="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49973" y="41425"/>
            <a:ext cx="1721613" cy="633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0" y="1066800"/>
            <a:ext cx="12192000" cy="381000"/>
          </a:xfrm>
          <a:prstGeom prst="rect">
            <a:avLst/>
          </a:prstGeom>
          <a:gradFill flip="none" rotWithShape="1">
            <a:gsLst>
              <a:gs pos="0">
                <a:schemeClr val="tx1">
                  <a:alpha val="13000"/>
                </a:schemeClr>
              </a:gs>
              <a:gs pos="66000">
                <a:schemeClr val="bg1">
                  <a:alpha val="0"/>
                </a:schemeClr>
              </a:gs>
              <a:gs pos="48000">
                <a:srgbClr val="000000">
                  <a:tint val="23500"/>
                  <a:satMod val="160000"/>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9635" tIns="44816" rIns="89635" bIns="44816" rtlCol="0" anchor="ctr"/>
          <a:lstStyle/>
          <a:p>
            <a:pPr algn="ctr"/>
            <a:endParaRPr lang="en-US" sz="2353" dirty="0"/>
          </a:p>
        </p:txBody>
      </p:sp>
      <p:sp>
        <p:nvSpPr>
          <p:cNvPr id="11" name="Slide Number Placeholder 5"/>
          <p:cNvSpPr>
            <a:spLocks noGrp="1"/>
          </p:cNvSpPr>
          <p:nvPr>
            <p:ph type="sldNum" sz="quarter" idx="12"/>
          </p:nvPr>
        </p:nvSpPr>
        <p:spPr>
          <a:xfrm>
            <a:off x="11623954" y="6268082"/>
            <a:ext cx="568047" cy="365125"/>
          </a:xfrm>
          <a:solidFill>
            <a:schemeClr val="bg1">
              <a:lumMod val="85000"/>
            </a:schemeClr>
          </a:solidFill>
        </p:spPr>
        <p:txBody>
          <a:bodyPr/>
          <a:lstStyle>
            <a:lvl1pPr>
              <a:defRPr/>
            </a:lvl1pPr>
          </a:lstStyle>
          <a:p>
            <a:fld id="{B2AB7D3B-191E-4EB7-8AFB-BE108A4D0AFC}" type="slidenum">
              <a:rPr lang="en-US" smtClean="0"/>
              <a:pPr/>
              <a:t>‹#›</a:t>
            </a:fld>
            <a:endParaRPr lang="en-US"/>
          </a:p>
        </p:txBody>
      </p:sp>
    </p:spTree>
    <p:extLst>
      <p:ext uri="{BB962C8B-B14F-4D97-AF65-F5344CB8AC3E}">
        <p14:creationId xmlns:p14="http://schemas.microsoft.com/office/powerpoint/2010/main" val="636006574"/>
      </p:ext>
    </p:extLst>
  </p:cSld>
  <p:clrMapOvr>
    <a:masterClrMapping/>
  </p:clrMapOvr>
  <p:transition spd="slow">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8B1D9D-BE9D-4DD8-B9E6-7FEB60B3E3CD}" type="datetime1">
              <a:rPr lang="en-US" smtClean="0"/>
              <a:pPr/>
              <a:t>6/10/21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F950FA-1B5C-4FC6-94D2-10A138D941FD}" type="slidenum">
              <a:rPr lang="en-US" smtClean="0"/>
              <a:pPr/>
              <a:t>‹#›</a:t>
            </a:fld>
            <a:endParaRPr lang="en-US"/>
          </a:p>
        </p:txBody>
      </p:sp>
    </p:spTree>
    <p:extLst>
      <p:ext uri="{BB962C8B-B14F-4D97-AF65-F5344CB8AC3E}">
        <p14:creationId xmlns:p14="http://schemas.microsoft.com/office/powerpoint/2010/main" val="10972797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Rectangle 6"/>
          <p:cNvSpPr/>
          <p:nvPr/>
        </p:nvSpPr>
        <p:spPr>
          <a:xfrm>
            <a:off x="508000" y="381000"/>
            <a:ext cx="304800" cy="609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72114">
              <a:defRPr/>
            </a:pPr>
            <a:endParaRPr lang="en-US" sz="2400">
              <a:solidFill>
                <a:prstClr val="white"/>
              </a:solidFill>
            </a:endParaRPr>
          </a:p>
        </p:txBody>
      </p:sp>
      <p:sp>
        <p:nvSpPr>
          <p:cNvPr id="2" name="Title 1"/>
          <p:cNvSpPr>
            <a:spLocks noGrp="1"/>
          </p:cNvSpPr>
          <p:nvPr>
            <p:ph type="title"/>
          </p:nvPr>
        </p:nvSpPr>
        <p:spPr>
          <a:xfrm>
            <a:off x="609600" y="381000"/>
            <a:ext cx="10972800" cy="609600"/>
          </a:xfrm>
        </p:spPr>
        <p:txBody>
          <a:bodyPr>
            <a:no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609600" y="1143001"/>
            <a:ext cx="5386917" cy="639763"/>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1782763"/>
            <a:ext cx="5386917" cy="461803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143001"/>
            <a:ext cx="5389034" cy="639763"/>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1782763"/>
            <a:ext cx="5389034" cy="461803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6"/>
          <p:cNvSpPr>
            <a:spLocks noGrp="1"/>
          </p:cNvSpPr>
          <p:nvPr>
            <p:ph type="dt" sz="half" idx="10"/>
          </p:nvPr>
        </p:nvSpPr>
        <p:spPr>
          <a:xfrm>
            <a:off x="609600" y="6356352"/>
            <a:ext cx="2844800" cy="365125"/>
          </a:xfrm>
          <a:prstGeom prst="rect">
            <a:avLst/>
          </a:prstGeom>
        </p:spPr>
        <p:txBody>
          <a:bodyPr/>
          <a:lstStyle>
            <a:lvl1pPr>
              <a:defRPr/>
            </a:lvl1pPr>
          </a:lstStyle>
          <a:p>
            <a:fld id="{42806E7A-BDD3-46A3-BEE2-EB821F9236B4}" type="datetime1">
              <a:rPr lang="en-US" smtClean="0"/>
              <a:t>6/10/21</a:t>
            </a:fld>
            <a:endParaRPr lang="en-US"/>
          </a:p>
        </p:txBody>
      </p:sp>
      <p:sp>
        <p:nvSpPr>
          <p:cNvPr id="10" name="Footer Placeholder 7"/>
          <p:cNvSpPr>
            <a:spLocks noGrp="1"/>
          </p:cNvSpPr>
          <p:nvPr>
            <p:ph type="ftr" sz="quarter" idx="11"/>
          </p:nvPr>
        </p:nvSpPr>
        <p:spPr>
          <a:xfrm>
            <a:off x="4165600" y="6356352"/>
            <a:ext cx="3860800" cy="365125"/>
          </a:xfrm>
          <a:prstGeom prst="rect">
            <a:avLst/>
          </a:prstGeom>
        </p:spPr>
        <p:txBody>
          <a:bodyPr/>
          <a:lstStyle>
            <a:lvl1pPr>
              <a:defRPr/>
            </a:lvl1pPr>
          </a:lstStyle>
          <a:p>
            <a:endParaRPr lang="en-US"/>
          </a:p>
        </p:txBody>
      </p:sp>
      <p:sp>
        <p:nvSpPr>
          <p:cNvPr id="11" name="Slide Number Placeholder 8"/>
          <p:cNvSpPr>
            <a:spLocks noGrp="1"/>
          </p:cNvSpPr>
          <p:nvPr>
            <p:ph type="sldNum" sz="quarter" idx="12"/>
          </p:nvPr>
        </p:nvSpPr>
        <p:spPr>
          <a:xfrm>
            <a:off x="8737600" y="6356352"/>
            <a:ext cx="2844800" cy="365125"/>
          </a:xfrm>
          <a:prstGeom prst="rect">
            <a:avLst/>
          </a:prstGeom>
        </p:spPr>
        <p:txBody>
          <a:bodyPr/>
          <a:lstStyle>
            <a:lvl1pPr>
              <a:defRPr/>
            </a:lvl1pPr>
          </a:lstStyle>
          <a:p>
            <a:fld id="{81D2C36F-4504-47C0-B82F-A167342A2754}" type="slidenum">
              <a:rPr lang="en-US" smtClean="0"/>
              <a:t>‹#›</a:t>
            </a:fld>
            <a:endParaRPr lang="en-US"/>
          </a:p>
        </p:txBody>
      </p:sp>
    </p:spTree>
    <p:extLst>
      <p:ext uri="{BB962C8B-B14F-4D97-AF65-F5344CB8AC3E}">
        <p14:creationId xmlns:p14="http://schemas.microsoft.com/office/powerpoint/2010/main" val="2598238787"/>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sz="4000"/>
            </a:lvl1pPr>
          </a:lstStyle>
          <a:p>
            <a:r>
              <a:rPr lang="en-US"/>
              <a:t>Click to edit Master title style</a:t>
            </a:r>
          </a:p>
        </p:txBody>
      </p:sp>
      <p:sp>
        <p:nvSpPr>
          <p:cNvPr id="3" name="Vertical Text Placeholder 2"/>
          <p:cNvSpPr>
            <a:spLocks noGrp="1"/>
          </p:cNvSpPr>
          <p:nvPr>
            <p:ph type="body" orient="vert" idx="1"/>
          </p:nvPr>
        </p:nvSpPr>
        <p:spPr>
          <a:xfrm>
            <a:off x="4470400" y="1066800"/>
            <a:ext cx="71120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2"/>
            <a:ext cx="2844800" cy="365125"/>
          </a:xfrm>
          <a:prstGeom prst="rect">
            <a:avLst/>
          </a:prstGeom>
        </p:spPr>
        <p:txBody>
          <a:bodyPr/>
          <a:lstStyle>
            <a:lvl1pPr>
              <a:defRPr/>
            </a:lvl1pPr>
          </a:lstStyle>
          <a:p>
            <a:fld id="{CFBEA57F-793F-4683-BD8A-741FD4B89154}" type="datetime1">
              <a:rPr lang="en-US" smtClean="0"/>
              <a:t>6/10/21</a:t>
            </a:fld>
            <a:endParaRPr lang="en-US" dirty="0"/>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lvl1pPr>
              <a:defRPr/>
            </a:lvl1pPr>
          </a:lstStyle>
          <a:p>
            <a:endParaRPr lang="en-US" dirty="0"/>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lvl1pPr>
              <a:defRPr/>
            </a:lvl1pPr>
          </a:lstStyle>
          <a:p>
            <a:fld id="{81D2C36F-4504-47C0-B82F-A167342A2754}" type="slidenum">
              <a:rPr lang="en-US" smtClean="0"/>
              <a:t>‹#›</a:t>
            </a:fld>
            <a:endParaRPr lang="en-US" dirty="0"/>
          </a:p>
        </p:txBody>
      </p:sp>
    </p:spTree>
    <p:extLst>
      <p:ext uri="{BB962C8B-B14F-4D97-AF65-F5344CB8AC3E}">
        <p14:creationId xmlns:p14="http://schemas.microsoft.com/office/powerpoint/2010/main" val="3393701850"/>
      </p:ext>
    </p:extLst>
  </p:cSld>
  <p:clrMapOvr>
    <a:masterClrMapping/>
  </p:clrMapOvr>
  <p:transition spd="slow">
    <p:fade/>
  </p:transition>
  <p:hf hdr="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theme" Target="../theme/theme2.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theme" Target="../theme/theme3.xml"/><Relationship Id="rId5" Type="http://schemas.openxmlformats.org/officeDocument/2006/relationships/slideLayout" Target="../slideLayouts/slideLayout53.xml"/><Relationship Id="rId4"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theme" Target="../theme/theme4.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theme" Target="../theme/theme5.xml"/><Relationship Id="rId5" Type="http://schemas.openxmlformats.org/officeDocument/2006/relationships/slideLayout" Target="../slideLayouts/slideLayout6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60A8"/>
        </a:solidFill>
        <a:effectLst/>
      </p:bgPr>
    </p:bg>
    <p:spTree>
      <p:nvGrpSpPr>
        <p:cNvPr id="1" name=""/>
        <p:cNvGrpSpPr/>
        <p:nvPr/>
      </p:nvGrpSpPr>
      <p:grpSpPr>
        <a:xfrm>
          <a:off x="0" y="0"/>
          <a:ext cx="0" cy="0"/>
          <a:chOff x="0" y="0"/>
          <a:chExt cx="0" cy="0"/>
        </a:xfrm>
      </p:grpSpPr>
      <p:sp>
        <p:nvSpPr>
          <p:cNvPr id="1027" name="Title Placeholder 1"/>
          <p:cNvSpPr>
            <a:spLocks noGrp="1"/>
          </p:cNvSpPr>
          <p:nvPr>
            <p:ph type="title"/>
          </p:nvPr>
        </p:nvSpPr>
        <p:spPr bwMode="auto">
          <a:xfrm>
            <a:off x="609600" y="274638"/>
            <a:ext cx="109728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Text Placeholder 2"/>
          <p:cNvSpPr>
            <a:spLocks noGrp="1"/>
          </p:cNvSpPr>
          <p:nvPr>
            <p:ph type="body" idx="1"/>
          </p:nvPr>
        </p:nvSpPr>
        <p:spPr bwMode="auto">
          <a:xfrm>
            <a:off x="609600" y="1066800"/>
            <a:ext cx="10972800" cy="533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4065678"/>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 id="2147483737" r:id="rId24"/>
    <p:sldLayoutId id="2147483738" r:id="rId25"/>
    <p:sldLayoutId id="2147483739" r:id="rId26"/>
    <p:sldLayoutId id="2147483740" r:id="rId27"/>
    <p:sldLayoutId id="2147483741" r:id="rId28"/>
    <p:sldLayoutId id="2147483742" r:id="rId29"/>
    <p:sldLayoutId id="2147483743" r:id="rId30"/>
    <p:sldLayoutId id="2147483744" r:id="rId31"/>
    <p:sldLayoutId id="2147483745" r:id="rId32"/>
    <p:sldLayoutId id="2147483746" r:id="rId33"/>
    <p:sldLayoutId id="2147483747" r:id="rId34"/>
  </p:sldLayoutIdLst>
  <p:transition spd="slow">
    <p:fade/>
  </p:transition>
  <p:hf hdr="0"/>
  <p:txStyles>
    <p:titleStyle>
      <a:lvl1pPr algn="l" rtl="0" eaLnBrk="1" fontAlgn="base" hangingPunct="1">
        <a:spcBef>
          <a:spcPct val="0"/>
        </a:spcBef>
        <a:spcAft>
          <a:spcPct val="0"/>
        </a:spcAft>
        <a:defRPr sz="2800" kern="1200">
          <a:solidFill>
            <a:schemeClr val="bg1"/>
          </a:solidFill>
          <a:latin typeface="+mj-lt"/>
          <a:ea typeface="+mj-ea"/>
          <a:cs typeface="+mj-cs"/>
        </a:defRPr>
      </a:lvl1pPr>
      <a:lvl2pPr algn="l" rtl="0" eaLnBrk="1" fontAlgn="base" hangingPunct="1">
        <a:spcBef>
          <a:spcPct val="0"/>
        </a:spcBef>
        <a:spcAft>
          <a:spcPct val="0"/>
        </a:spcAft>
        <a:defRPr sz="2800">
          <a:solidFill>
            <a:schemeClr val="bg1"/>
          </a:solidFill>
          <a:latin typeface="Calibri" pitchFamily="34" charset="0"/>
        </a:defRPr>
      </a:lvl2pPr>
      <a:lvl3pPr algn="l" rtl="0" eaLnBrk="1" fontAlgn="base" hangingPunct="1">
        <a:spcBef>
          <a:spcPct val="0"/>
        </a:spcBef>
        <a:spcAft>
          <a:spcPct val="0"/>
        </a:spcAft>
        <a:defRPr sz="2800">
          <a:solidFill>
            <a:schemeClr val="bg1"/>
          </a:solidFill>
          <a:latin typeface="Calibri" pitchFamily="34" charset="0"/>
        </a:defRPr>
      </a:lvl3pPr>
      <a:lvl4pPr algn="l" rtl="0" eaLnBrk="1" fontAlgn="base" hangingPunct="1">
        <a:spcBef>
          <a:spcPct val="0"/>
        </a:spcBef>
        <a:spcAft>
          <a:spcPct val="0"/>
        </a:spcAft>
        <a:defRPr sz="2800">
          <a:solidFill>
            <a:schemeClr val="bg1"/>
          </a:solidFill>
          <a:latin typeface="Calibri" pitchFamily="34" charset="0"/>
        </a:defRPr>
      </a:lvl4pPr>
      <a:lvl5pPr algn="l" rtl="0" eaLnBrk="1" fontAlgn="base" hangingPunct="1">
        <a:spcBef>
          <a:spcPct val="0"/>
        </a:spcBef>
        <a:spcAft>
          <a:spcPct val="0"/>
        </a:spcAft>
        <a:defRPr sz="2800">
          <a:solidFill>
            <a:schemeClr val="bg1"/>
          </a:solidFill>
          <a:latin typeface="Calibri" pitchFamily="34" charset="0"/>
        </a:defRPr>
      </a:lvl5pPr>
      <a:lvl6pPr marL="457112" algn="ctr" rtl="0" eaLnBrk="1" fontAlgn="base" hangingPunct="1">
        <a:spcBef>
          <a:spcPct val="0"/>
        </a:spcBef>
        <a:spcAft>
          <a:spcPct val="0"/>
        </a:spcAft>
        <a:defRPr sz="4400">
          <a:solidFill>
            <a:schemeClr val="bg1"/>
          </a:solidFill>
          <a:latin typeface="Calibri" pitchFamily="34" charset="0"/>
        </a:defRPr>
      </a:lvl6pPr>
      <a:lvl7pPr marL="914225" algn="ctr" rtl="0" eaLnBrk="1" fontAlgn="base" hangingPunct="1">
        <a:spcBef>
          <a:spcPct val="0"/>
        </a:spcBef>
        <a:spcAft>
          <a:spcPct val="0"/>
        </a:spcAft>
        <a:defRPr sz="4400">
          <a:solidFill>
            <a:schemeClr val="bg1"/>
          </a:solidFill>
          <a:latin typeface="Calibri" pitchFamily="34" charset="0"/>
        </a:defRPr>
      </a:lvl7pPr>
      <a:lvl8pPr marL="1371337" algn="ctr" rtl="0" eaLnBrk="1" fontAlgn="base" hangingPunct="1">
        <a:spcBef>
          <a:spcPct val="0"/>
        </a:spcBef>
        <a:spcAft>
          <a:spcPct val="0"/>
        </a:spcAft>
        <a:defRPr sz="4400">
          <a:solidFill>
            <a:schemeClr val="bg1"/>
          </a:solidFill>
          <a:latin typeface="Calibri" pitchFamily="34" charset="0"/>
        </a:defRPr>
      </a:lvl8pPr>
      <a:lvl9pPr marL="1828449" algn="ctr" rtl="0" eaLnBrk="1" fontAlgn="base" hangingPunct="1">
        <a:spcBef>
          <a:spcPct val="0"/>
        </a:spcBef>
        <a:spcAft>
          <a:spcPct val="0"/>
        </a:spcAft>
        <a:defRPr sz="4400">
          <a:solidFill>
            <a:schemeClr val="bg1"/>
          </a:solidFill>
          <a:latin typeface="Calibri" pitchFamily="34" charset="0"/>
        </a:defRPr>
      </a:lvl9pPr>
    </p:titleStyle>
    <p:bodyStyle>
      <a:lvl1pPr marL="342834" indent="-342834" algn="l" rtl="0" eaLnBrk="1" fontAlgn="base" hangingPunct="1">
        <a:spcBef>
          <a:spcPct val="20000"/>
        </a:spcBef>
        <a:spcAft>
          <a:spcPct val="0"/>
        </a:spcAft>
        <a:buFont typeface="Arial" charset="0"/>
        <a:buChar char="•"/>
        <a:defRPr sz="2800" kern="1200">
          <a:solidFill>
            <a:schemeClr val="bg1"/>
          </a:solidFill>
          <a:latin typeface="+mn-lt"/>
          <a:ea typeface="+mn-ea"/>
          <a:cs typeface="+mn-cs"/>
        </a:defRPr>
      </a:lvl1pPr>
      <a:lvl2pPr marL="742808" indent="-285695" algn="l" rtl="0" eaLnBrk="1" fontAlgn="base" hangingPunct="1">
        <a:spcBef>
          <a:spcPct val="20000"/>
        </a:spcBef>
        <a:spcAft>
          <a:spcPct val="0"/>
        </a:spcAft>
        <a:buFont typeface="Arial" charset="0"/>
        <a:buChar char="–"/>
        <a:defRPr sz="2400" kern="1200">
          <a:solidFill>
            <a:schemeClr val="bg1"/>
          </a:solidFill>
          <a:latin typeface="+mn-lt"/>
          <a:ea typeface="+mn-ea"/>
          <a:cs typeface="+mn-cs"/>
        </a:defRPr>
      </a:lvl2pPr>
      <a:lvl3pPr marL="1142781" indent="-228556" algn="l" rtl="0" eaLnBrk="1" fontAlgn="base" hangingPunct="1">
        <a:spcBef>
          <a:spcPct val="20000"/>
        </a:spcBef>
        <a:spcAft>
          <a:spcPct val="0"/>
        </a:spcAft>
        <a:buFont typeface="Arial" charset="0"/>
        <a:buChar char="•"/>
        <a:defRPr sz="2000" kern="1200">
          <a:solidFill>
            <a:schemeClr val="bg1"/>
          </a:solidFill>
          <a:latin typeface="+mn-lt"/>
          <a:ea typeface="+mn-ea"/>
          <a:cs typeface="+mn-cs"/>
        </a:defRPr>
      </a:lvl3pPr>
      <a:lvl4pPr marL="1599893" indent="-228556" algn="l" rtl="0" eaLnBrk="1" fontAlgn="base" hangingPunct="1">
        <a:spcBef>
          <a:spcPct val="20000"/>
        </a:spcBef>
        <a:spcAft>
          <a:spcPct val="0"/>
        </a:spcAft>
        <a:buFont typeface="Arial" charset="0"/>
        <a:buChar char="–"/>
        <a:defRPr sz="2000" kern="1200">
          <a:solidFill>
            <a:schemeClr val="bg1"/>
          </a:solidFill>
          <a:latin typeface="+mn-lt"/>
          <a:ea typeface="+mn-ea"/>
          <a:cs typeface="+mn-cs"/>
        </a:defRPr>
      </a:lvl4pPr>
      <a:lvl5pPr marL="2057005" indent="-228556" algn="l" rtl="0" eaLnBrk="1" fontAlgn="base" hangingPunct="1">
        <a:spcBef>
          <a:spcPct val="20000"/>
        </a:spcBef>
        <a:spcAft>
          <a:spcPct val="0"/>
        </a:spcAft>
        <a:buFont typeface="Arial" charset="0"/>
        <a:buChar char="»"/>
        <a:defRPr sz="2000" kern="1200">
          <a:solidFill>
            <a:schemeClr val="bg1"/>
          </a:solidFill>
          <a:latin typeface="+mn-lt"/>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2EF02-B3FB-409B-B71D-7DB59224D0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D66FC5-8BC1-45FA-8841-F34FA58FDF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07B98F-173F-4961-A753-124D5F25AE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1172114"/>
            <a:endParaRPr lang="en-US">
              <a:solidFill>
                <a:prstClr val="black">
                  <a:tint val="75000"/>
                </a:prstClr>
              </a:solidFill>
            </a:endParaRPr>
          </a:p>
        </p:txBody>
      </p:sp>
      <p:sp>
        <p:nvSpPr>
          <p:cNvPr id="5" name="Footer Placeholder 4">
            <a:extLst>
              <a:ext uri="{FF2B5EF4-FFF2-40B4-BE49-F238E27FC236}">
                <a16:creationId xmlns:a16="http://schemas.microsoft.com/office/drawing/2014/main" id="{69DB7A21-CD9E-479E-AAB2-6CC376E9F6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1172114"/>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C6ABC126-58FF-4F4D-A936-FEFCC877EF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1172114"/>
            <a:fld id="{B2AB7D3B-191E-4EB7-8AFB-BE108A4D0AFC}" type="slidenum">
              <a:rPr lang="en-US" smtClean="0">
                <a:solidFill>
                  <a:prstClr val="black">
                    <a:tint val="75000"/>
                  </a:prstClr>
                </a:solidFill>
              </a:rPr>
              <a:pPr defTabSz="1172114"/>
              <a:t>‹#›</a:t>
            </a:fld>
            <a:endParaRPr lang="en-US">
              <a:solidFill>
                <a:prstClr val="black">
                  <a:tint val="75000"/>
                </a:prstClr>
              </a:solidFill>
            </a:endParaRPr>
          </a:p>
        </p:txBody>
      </p:sp>
    </p:spTree>
    <p:extLst>
      <p:ext uri="{BB962C8B-B14F-4D97-AF65-F5344CB8AC3E}">
        <p14:creationId xmlns:p14="http://schemas.microsoft.com/office/powerpoint/2010/main" val="3441868177"/>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Lst>
  <p:transition spd="slow">
    <p:fad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60A8"/>
        </a:solidFill>
        <a:effectLst/>
      </p:bgPr>
    </p:bg>
    <p:spTree>
      <p:nvGrpSpPr>
        <p:cNvPr id="1" name=""/>
        <p:cNvGrpSpPr/>
        <p:nvPr/>
      </p:nvGrpSpPr>
      <p:grpSpPr>
        <a:xfrm>
          <a:off x="0" y="0"/>
          <a:ext cx="0" cy="0"/>
          <a:chOff x="0" y="0"/>
          <a:chExt cx="0" cy="0"/>
        </a:xfrm>
      </p:grpSpPr>
      <p:sp>
        <p:nvSpPr>
          <p:cNvPr id="1027" name="Title Placeholder 1"/>
          <p:cNvSpPr>
            <a:spLocks noGrp="1"/>
          </p:cNvSpPr>
          <p:nvPr>
            <p:ph type="title"/>
          </p:nvPr>
        </p:nvSpPr>
        <p:spPr bwMode="auto">
          <a:xfrm>
            <a:off x="609600" y="274639"/>
            <a:ext cx="10972801"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Text Placeholder 2"/>
          <p:cNvSpPr>
            <a:spLocks noGrp="1"/>
          </p:cNvSpPr>
          <p:nvPr>
            <p:ph type="body" idx="1"/>
          </p:nvPr>
        </p:nvSpPr>
        <p:spPr bwMode="auto">
          <a:xfrm>
            <a:off x="609600" y="1066800"/>
            <a:ext cx="10972801" cy="533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037A93-DACB-4401-873D-0E6BB417A721}" type="datetimeFigureOut">
              <a:rPr lang="en-US" smtClean="0"/>
              <a:t>6/10/21</a:t>
            </a:fld>
            <a:endParaRPr lang="en-US"/>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1"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74E9DE-A064-4967-AD5E-8AEB14326EC8}" type="slidenum">
              <a:rPr lang="en-US" smtClean="0"/>
              <a:t>‹#›</a:t>
            </a:fld>
            <a:endParaRPr lang="en-US"/>
          </a:p>
        </p:txBody>
      </p:sp>
    </p:spTree>
    <p:extLst>
      <p:ext uri="{BB962C8B-B14F-4D97-AF65-F5344CB8AC3E}">
        <p14:creationId xmlns:p14="http://schemas.microsoft.com/office/powerpoint/2010/main" val="533021953"/>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Lst>
  <p:transition spd="slow">
    <p:fade/>
  </p:transition>
  <p:hf hdr="0" ftr="0" dt="0"/>
  <p:txStyles>
    <p:titleStyle>
      <a:lvl1pPr algn="l" rtl="0" eaLnBrk="1" fontAlgn="base" hangingPunct="1">
        <a:spcBef>
          <a:spcPct val="0"/>
        </a:spcBef>
        <a:spcAft>
          <a:spcPct val="0"/>
        </a:spcAft>
        <a:defRPr sz="2800" kern="1200">
          <a:solidFill>
            <a:schemeClr val="bg1"/>
          </a:solidFill>
          <a:latin typeface="+mj-lt"/>
          <a:ea typeface="+mj-ea"/>
          <a:cs typeface="+mj-cs"/>
        </a:defRPr>
      </a:lvl1pPr>
      <a:lvl2pPr algn="l" rtl="0" eaLnBrk="1" fontAlgn="base" hangingPunct="1">
        <a:spcBef>
          <a:spcPct val="0"/>
        </a:spcBef>
        <a:spcAft>
          <a:spcPct val="0"/>
        </a:spcAft>
        <a:defRPr sz="2800">
          <a:solidFill>
            <a:schemeClr val="bg1"/>
          </a:solidFill>
          <a:latin typeface="Calibri" pitchFamily="34" charset="0"/>
        </a:defRPr>
      </a:lvl2pPr>
      <a:lvl3pPr algn="l" rtl="0" eaLnBrk="1" fontAlgn="base" hangingPunct="1">
        <a:spcBef>
          <a:spcPct val="0"/>
        </a:spcBef>
        <a:spcAft>
          <a:spcPct val="0"/>
        </a:spcAft>
        <a:defRPr sz="2800">
          <a:solidFill>
            <a:schemeClr val="bg1"/>
          </a:solidFill>
          <a:latin typeface="Calibri" pitchFamily="34" charset="0"/>
        </a:defRPr>
      </a:lvl3pPr>
      <a:lvl4pPr algn="l" rtl="0" eaLnBrk="1" fontAlgn="base" hangingPunct="1">
        <a:spcBef>
          <a:spcPct val="0"/>
        </a:spcBef>
        <a:spcAft>
          <a:spcPct val="0"/>
        </a:spcAft>
        <a:defRPr sz="2800">
          <a:solidFill>
            <a:schemeClr val="bg1"/>
          </a:solidFill>
          <a:latin typeface="Calibri" pitchFamily="34" charset="0"/>
        </a:defRPr>
      </a:lvl4pPr>
      <a:lvl5pPr algn="l" rtl="0" eaLnBrk="1" fontAlgn="base" hangingPunct="1">
        <a:spcBef>
          <a:spcPct val="0"/>
        </a:spcBef>
        <a:spcAft>
          <a:spcPct val="0"/>
        </a:spcAft>
        <a:defRPr sz="2800">
          <a:solidFill>
            <a:schemeClr val="bg1"/>
          </a:solidFill>
          <a:latin typeface="Calibri" pitchFamily="34" charset="0"/>
        </a:defRPr>
      </a:lvl5pPr>
      <a:lvl6pPr marL="457200" algn="ctr" rtl="0" eaLnBrk="1" fontAlgn="base" hangingPunct="1">
        <a:spcBef>
          <a:spcPct val="0"/>
        </a:spcBef>
        <a:spcAft>
          <a:spcPct val="0"/>
        </a:spcAft>
        <a:defRPr sz="4400">
          <a:solidFill>
            <a:schemeClr val="bg1"/>
          </a:solidFill>
          <a:latin typeface="Calibri" pitchFamily="34" charset="0"/>
        </a:defRPr>
      </a:lvl6pPr>
      <a:lvl7pPr marL="914400" algn="ctr" rtl="0" eaLnBrk="1" fontAlgn="base" hangingPunct="1">
        <a:spcBef>
          <a:spcPct val="0"/>
        </a:spcBef>
        <a:spcAft>
          <a:spcPct val="0"/>
        </a:spcAft>
        <a:defRPr sz="4400">
          <a:solidFill>
            <a:schemeClr val="bg1"/>
          </a:solidFill>
          <a:latin typeface="Calibri" pitchFamily="34" charset="0"/>
        </a:defRPr>
      </a:lvl7pPr>
      <a:lvl8pPr marL="1371600" algn="ctr" rtl="0" eaLnBrk="1" fontAlgn="base" hangingPunct="1">
        <a:spcBef>
          <a:spcPct val="0"/>
        </a:spcBef>
        <a:spcAft>
          <a:spcPct val="0"/>
        </a:spcAft>
        <a:defRPr sz="4400">
          <a:solidFill>
            <a:schemeClr val="bg1"/>
          </a:solidFill>
          <a:latin typeface="Calibri" pitchFamily="34" charset="0"/>
        </a:defRPr>
      </a:lvl8pPr>
      <a:lvl9pPr marL="1828800" algn="ctr" rtl="0" eaLnBrk="1" fontAlgn="base" hangingPunct="1">
        <a:spcBef>
          <a:spcPct val="0"/>
        </a:spcBef>
        <a:spcAft>
          <a:spcPct val="0"/>
        </a:spcAft>
        <a:defRPr sz="4400">
          <a:solidFill>
            <a:schemeClr val="bg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2800" kern="1200">
          <a:solidFill>
            <a:schemeClr val="bg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400" kern="1200">
          <a:solidFill>
            <a:schemeClr val="bg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000" kern="1200">
          <a:solidFill>
            <a:schemeClr val="bg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bg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60A8"/>
        </a:solidFill>
        <a:effectLst/>
      </p:bgPr>
    </p:bg>
    <p:spTree>
      <p:nvGrpSpPr>
        <p:cNvPr id="1" name=""/>
        <p:cNvGrpSpPr/>
        <p:nvPr/>
      </p:nvGrpSpPr>
      <p:grpSpPr>
        <a:xfrm>
          <a:off x="0" y="0"/>
          <a:ext cx="0" cy="0"/>
          <a:chOff x="0" y="0"/>
          <a:chExt cx="0" cy="0"/>
        </a:xfrm>
      </p:grpSpPr>
      <p:sp>
        <p:nvSpPr>
          <p:cNvPr id="1027" name="Title Placeholder 1"/>
          <p:cNvSpPr>
            <a:spLocks noGrp="1"/>
          </p:cNvSpPr>
          <p:nvPr>
            <p:ph type="title"/>
          </p:nvPr>
        </p:nvSpPr>
        <p:spPr bwMode="auto">
          <a:xfrm>
            <a:off x="609600" y="274639"/>
            <a:ext cx="10972801"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Text Placeholder 2"/>
          <p:cNvSpPr>
            <a:spLocks noGrp="1"/>
          </p:cNvSpPr>
          <p:nvPr>
            <p:ph type="body" idx="1"/>
          </p:nvPr>
        </p:nvSpPr>
        <p:spPr bwMode="auto">
          <a:xfrm>
            <a:off x="609600" y="1066800"/>
            <a:ext cx="10972801" cy="533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CF1095-26AB-4ECF-A963-5C34790DE886}" type="datetimeFigureOut">
              <a:rPr lang="en-US" smtClean="0"/>
              <a:t>6/10/21</a:t>
            </a:fld>
            <a:endParaRPr lang="en-US"/>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1"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83C0CD-571F-41E5-9617-171A18461DA8}" type="slidenum">
              <a:rPr lang="en-US" smtClean="0"/>
              <a:t>‹#›</a:t>
            </a:fld>
            <a:endParaRPr lang="en-US"/>
          </a:p>
        </p:txBody>
      </p:sp>
    </p:spTree>
    <p:extLst>
      <p:ext uri="{BB962C8B-B14F-4D97-AF65-F5344CB8AC3E}">
        <p14:creationId xmlns:p14="http://schemas.microsoft.com/office/powerpoint/2010/main" val="1003683553"/>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Lst>
  <p:transition spd="slow">
    <p:fade/>
  </p:transition>
  <p:txStyles>
    <p:titleStyle>
      <a:lvl1pPr algn="l" rtl="0" eaLnBrk="1" fontAlgn="base" hangingPunct="1">
        <a:spcBef>
          <a:spcPct val="0"/>
        </a:spcBef>
        <a:spcAft>
          <a:spcPct val="0"/>
        </a:spcAft>
        <a:defRPr sz="2800" kern="1200">
          <a:solidFill>
            <a:schemeClr val="bg1"/>
          </a:solidFill>
          <a:latin typeface="+mj-lt"/>
          <a:ea typeface="+mj-ea"/>
          <a:cs typeface="+mj-cs"/>
        </a:defRPr>
      </a:lvl1pPr>
      <a:lvl2pPr algn="l" rtl="0" eaLnBrk="1" fontAlgn="base" hangingPunct="1">
        <a:spcBef>
          <a:spcPct val="0"/>
        </a:spcBef>
        <a:spcAft>
          <a:spcPct val="0"/>
        </a:spcAft>
        <a:defRPr sz="2800">
          <a:solidFill>
            <a:schemeClr val="bg1"/>
          </a:solidFill>
          <a:latin typeface="Calibri" pitchFamily="34" charset="0"/>
        </a:defRPr>
      </a:lvl2pPr>
      <a:lvl3pPr algn="l" rtl="0" eaLnBrk="1" fontAlgn="base" hangingPunct="1">
        <a:spcBef>
          <a:spcPct val="0"/>
        </a:spcBef>
        <a:spcAft>
          <a:spcPct val="0"/>
        </a:spcAft>
        <a:defRPr sz="2800">
          <a:solidFill>
            <a:schemeClr val="bg1"/>
          </a:solidFill>
          <a:latin typeface="Calibri" pitchFamily="34" charset="0"/>
        </a:defRPr>
      </a:lvl3pPr>
      <a:lvl4pPr algn="l" rtl="0" eaLnBrk="1" fontAlgn="base" hangingPunct="1">
        <a:spcBef>
          <a:spcPct val="0"/>
        </a:spcBef>
        <a:spcAft>
          <a:spcPct val="0"/>
        </a:spcAft>
        <a:defRPr sz="2800">
          <a:solidFill>
            <a:schemeClr val="bg1"/>
          </a:solidFill>
          <a:latin typeface="Calibri" pitchFamily="34" charset="0"/>
        </a:defRPr>
      </a:lvl4pPr>
      <a:lvl5pPr algn="l" rtl="0" eaLnBrk="1" fontAlgn="base" hangingPunct="1">
        <a:spcBef>
          <a:spcPct val="0"/>
        </a:spcBef>
        <a:spcAft>
          <a:spcPct val="0"/>
        </a:spcAft>
        <a:defRPr sz="2800">
          <a:solidFill>
            <a:schemeClr val="bg1"/>
          </a:solidFill>
          <a:latin typeface="Calibri" pitchFamily="34" charset="0"/>
        </a:defRPr>
      </a:lvl5pPr>
      <a:lvl6pPr marL="457200" algn="ctr" rtl="0" eaLnBrk="1" fontAlgn="base" hangingPunct="1">
        <a:spcBef>
          <a:spcPct val="0"/>
        </a:spcBef>
        <a:spcAft>
          <a:spcPct val="0"/>
        </a:spcAft>
        <a:defRPr sz="4400">
          <a:solidFill>
            <a:schemeClr val="bg1"/>
          </a:solidFill>
          <a:latin typeface="Calibri" pitchFamily="34" charset="0"/>
        </a:defRPr>
      </a:lvl6pPr>
      <a:lvl7pPr marL="914400" algn="ctr" rtl="0" eaLnBrk="1" fontAlgn="base" hangingPunct="1">
        <a:spcBef>
          <a:spcPct val="0"/>
        </a:spcBef>
        <a:spcAft>
          <a:spcPct val="0"/>
        </a:spcAft>
        <a:defRPr sz="4400">
          <a:solidFill>
            <a:schemeClr val="bg1"/>
          </a:solidFill>
          <a:latin typeface="Calibri" pitchFamily="34" charset="0"/>
        </a:defRPr>
      </a:lvl7pPr>
      <a:lvl8pPr marL="1371600" algn="ctr" rtl="0" eaLnBrk="1" fontAlgn="base" hangingPunct="1">
        <a:spcBef>
          <a:spcPct val="0"/>
        </a:spcBef>
        <a:spcAft>
          <a:spcPct val="0"/>
        </a:spcAft>
        <a:defRPr sz="4400">
          <a:solidFill>
            <a:schemeClr val="bg1"/>
          </a:solidFill>
          <a:latin typeface="Calibri" pitchFamily="34" charset="0"/>
        </a:defRPr>
      </a:lvl8pPr>
      <a:lvl9pPr marL="1828800" algn="ctr" rtl="0" eaLnBrk="1" fontAlgn="base" hangingPunct="1">
        <a:spcBef>
          <a:spcPct val="0"/>
        </a:spcBef>
        <a:spcAft>
          <a:spcPct val="0"/>
        </a:spcAft>
        <a:defRPr sz="4400">
          <a:solidFill>
            <a:schemeClr val="bg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2800" kern="1200">
          <a:solidFill>
            <a:schemeClr val="bg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400" kern="1200">
          <a:solidFill>
            <a:schemeClr val="bg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000" kern="1200">
          <a:solidFill>
            <a:schemeClr val="bg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bg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08E056-43B6-483A-BF07-52D50277A817}" type="datetimeFigureOut">
              <a:rPr lang="en-US" smtClean="0"/>
              <a:pPr/>
              <a:t>6/10/21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7D71DF-F3FE-4509-89D5-9771867493DD}" type="slidenum">
              <a:rPr lang="en-US" smtClean="0"/>
              <a:pPr/>
              <a:t>‹#›</a:t>
            </a:fld>
            <a:endParaRPr lang="en-US" dirty="0"/>
          </a:p>
        </p:txBody>
      </p:sp>
    </p:spTree>
    <p:extLst>
      <p:ext uri="{BB962C8B-B14F-4D97-AF65-F5344CB8AC3E}">
        <p14:creationId xmlns:p14="http://schemas.microsoft.com/office/powerpoint/2010/main" val="200699811"/>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Lst>
  <p:transition spd="med">
    <p:push/>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customXml" Target="../ink/ink1.xml"/></Relationships>
</file>

<file path=ppt/slides/_rels/slide11.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hyperlink" Target="https://www.linkedin.com/in/silviuniculita/" TargetMode="Externa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hyperlink" Target="https://docs.microsoft.com/en-us/azure/architecture/patterns/queue-based-load-leveling" TargetMode="External"/><Relationship Id="rId3" Type="http://schemas.openxmlformats.org/officeDocument/2006/relationships/hyperlink" Target="https://docs.microsoft.com/en-us/azure/architecture/patterns/choreography" TargetMode="External"/><Relationship Id="rId7" Type="http://schemas.openxmlformats.org/officeDocument/2006/relationships/hyperlink" Target="https://docs.microsoft.com/en-us/azure/architecture/patterns/publisher-subscriber" TargetMode="External"/><Relationship Id="rId2" Type="http://schemas.openxmlformats.org/officeDocument/2006/relationships/hyperlink" Target="https://docs.microsoft.com/en-us/azure/architecture/patterns/claim-check" TargetMode="External"/><Relationship Id="rId1" Type="http://schemas.openxmlformats.org/officeDocument/2006/relationships/slideLayout" Target="../slideLayouts/slideLayout3.xml"/><Relationship Id="rId6" Type="http://schemas.openxmlformats.org/officeDocument/2006/relationships/hyperlink" Target="https://docs.microsoft.com/en-us/azure/architecture/patterns/priority-queue" TargetMode="External"/><Relationship Id="rId5" Type="http://schemas.openxmlformats.org/officeDocument/2006/relationships/hyperlink" Target="https://docs.microsoft.com/en-us/azure/architecture/patterns/pipes-and-filters" TargetMode="External"/><Relationship Id="rId10" Type="http://schemas.openxmlformats.org/officeDocument/2006/relationships/hyperlink" Target="https://docs.microsoft.com/en-us/azure/architecture/patterns/sequential-convoy" TargetMode="External"/><Relationship Id="rId4" Type="http://schemas.openxmlformats.org/officeDocument/2006/relationships/hyperlink" Target="https://docs.microsoft.com/en-us/azure/architecture/patterns/competing-consumers" TargetMode="External"/><Relationship Id="rId9" Type="http://schemas.openxmlformats.org/officeDocument/2006/relationships/hyperlink" Target="https://docs.microsoft.com/en-us/azure/architecture/patterns/scheduler-agent-supervisor"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59.tiff"/><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61.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908EC-571D-413C-93D2-867C7B5B3329}"/>
              </a:ext>
            </a:extLst>
          </p:cNvPr>
          <p:cNvSpPr>
            <a:spLocks noGrp="1"/>
          </p:cNvSpPr>
          <p:nvPr>
            <p:ph type="ctrTitle"/>
          </p:nvPr>
        </p:nvSpPr>
        <p:spPr>
          <a:xfrm>
            <a:off x="1016000" y="1168107"/>
            <a:ext cx="10363200" cy="983422"/>
          </a:xfrm>
        </p:spPr>
        <p:txBody>
          <a:bodyPr wrap="square" anchor="ctr">
            <a:normAutofit fontScale="90000"/>
          </a:bodyPr>
          <a:lstStyle/>
          <a:p>
            <a:r>
              <a:rPr lang="en-IN" sz="6700" dirty="0"/>
              <a:t>Global Architect Summit</a:t>
            </a:r>
            <a:br>
              <a:rPr lang="en-IN" dirty="0"/>
            </a:br>
            <a:endParaRPr lang="en-IN" dirty="0"/>
          </a:p>
        </p:txBody>
      </p:sp>
      <p:sp>
        <p:nvSpPr>
          <p:cNvPr id="3" name="Subtitle 2">
            <a:extLst>
              <a:ext uri="{FF2B5EF4-FFF2-40B4-BE49-F238E27FC236}">
                <a16:creationId xmlns:a16="http://schemas.microsoft.com/office/drawing/2014/main" id="{6B971BC8-A504-4594-93B9-1CCE0062B00E}"/>
              </a:ext>
            </a:extLst>
          </p:cNvPr>
          <p:cNvSpPr>
            <a:spLocks noGrp="1"/>
          </p:cNvSpPr>
          <p:nvPr>
            <p:ph type="subTitle" idx="1"/>
          </p:nvPr>
        </p:nvSpPr>
        <p:spPr>
          <a:xfrm>
            <a:off x="5135894" y="4782481"/>
            <a:ext cx="6016788" cy="533400"/>
          </a:xfrm>
        </p:spPr>
        <p:txBody>
          <a:bodyPr wrap="square" anchor="ctr">
            <a:normAutofit lnSpcReduction="10000"/>
          </a:bodyPr>
          <a:lstStyle/>
          <a:p>
            <a:r>
              <a:rPr lang="en-IN" sz="3200" dirty="0"/>
              <a:t> Design Your Azure Application</a:t>
            </a:r>
            <a:endParaRPr lang="en-IN" dirty="0"/>
          </a:p>
        </p:txBody>
      </p:sp>
      <p:sp>
        <p:nvSpPr>
          <p:cNvPr id="4" name="Subtitle 2">
            <a:extLst>
              <a:ext uri="{FF2B5EF4-FFF2-40B4-BE49-F238E27FC236}">
                <a16:creationId xmlns:a16="http://schemas.microsoft.com/office/drawing/2014/main" id="{C91989C2-F1BE-2F47-89A2-04E900C6E686}"/>
              </a:ext>
            </a:extLst>
          </p:cNvPr>
          <p:cNvSpPr txBox="1">
            <a:spLocks/>
          </p:cNvSpPr>
          <p:nvPr/>
        </p:nvSpPr>
        <p:spPr bwMode="auto">
          <a:xfrm>
            <a:off x="620670" y="4782481"/>
            <a:ext cx="4094765" cy="533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fontScale="92500" lnSpcReduction="10000"/>
          </a:bodyPr>
          <a:lstStyle>
            <a:lvl1pPr marL="0" indent="0" algn="l" rtl="0" eaLnBrk="1" fontAlgn="base" hangingPunct="1">
              <a:spcBef>
                <a:spcPct val="20000"/>
              </a:spcBef>
              <a:spcAft>
                <a:spcPct val="0"/>
              </a:spcAft>
              <a:buFont typeface="Arial" charset="0"/>
              <a:buNone/>
              <a:defRPr sz="2000" kern="1200">
                <a:solidFill>
                  <a:schemeClr val="tx1">
                    <a:lumMod val="85000"/>
                    <a:lumOff val="15000"/>
                  </a:schemeClr>
                </a:solidFill>
                <a:latin typeface="Segoe UI" pitchFamily="34" charset="0"/>
                <a:ea typeface="Segoe UI" pitchFamily="34" charset="0"/>
                <a:cs typeface="Segoe UI" pitchFamily="34" charset="0"/>
              </a:defRPr>
            </a:lvl1pPr>
            <a:lvl2pPr marL="457112" indent="0" algn="ctr" rtl="0" eaLnBrk="1" fontAlgn="base" hangingPunct="1">
              <a:spcBef>
                <a:spcPct val="20000"/>
              </a:spcBef>
              <a:spcAft>
                <a:spcPct val="0"/>
              </a:spcAft>
              <a:buFont typeface="Arial" charset="0"/>
              <a:buNone/>
              <a:defRPr sz="2400" kern="1200">
                <a:solidFill>
                  <a:schemeClr val="tx1">
                    <a:tint val="75000"/>
                  </a:schemeClr>
                </a:solidFill>
                <a:latin typeface="+mn-lt"/>
                <a:ea typeface="+mn-ea"/>
                <a:cs typeface="+mn-cs"/>
              </a:defRPr>
            </a:lvl2pPr>
            <a:lvl3pPr marL="914225" indent="0" algn="ctr" rtl="0" eaLnBrk="1" fontAlgn="base" hangingPunct="1">
              <a:spcBef>
                <a:spcPct val="20000"/>
              </a:spcBef>
              <a:spcAft>
                <a:spcPct val="0"/>
              </a:spcAft>
              <a:buFont typeface="Arial" charset="0"/>
              <a:buNone/>
              <a:defRPr sz="2000" kern="1200">
                <a:solidFill>
                  <a:schemeClr val="tx1">
                    <a:tint val="75000"/>
                  </a:schemeClr>
                </a:solidFill>
                <a:latin typeface="+mn-lt"/>
                <a:ea typeface="+mn-ea"/>
                <a:cs typeface="+mn-cs"/>
              </a:defRPr>
            </a:lvl3pPr>
            <a:lvl4pPr marL="1371337" indent="0" algn="ctr" rtl="0" eaLnBrk="1" fontAlgn="base" hangingPunct="1">
              <a:spcBef>
                <a:spcPct val="20000"/>
              </a:spcBef>
              <a:spcAft>
                <a:spcPct val="0"/>
              </a:spcAft>
              <a:buFont typeface="Arial" charset="0"/>
              <a:buNone/>
              <a:defRPr sz="2000" kern="1200">
                <a:solidFill>
                  <a:schemeClr val="tx1">
                    <a:tint val="75000"/>
                  </a:schemeClr>
                </a:solidFill>
                <a:latin typeface="+mn-lt"/>
                <a:ea typeface="+mn-ea"/>
                <a:cs typeface="+mn-cs"/>
              </a:defRPr>
            </a:lvl4pPr>
            <a:lvl5pPr marL="1828449" indent="0" algn="ctr" rtl="0" eaLnBrk="1" fontAlgn="base" hangingPunct="1">
              <a:spcBef>
                <a:spcPct val="20000"/>
              </a:spcBef>
              <a:spcAft>
                <a:spcPct val="0"/>
              </a:spcAft>
              <a:buFont typeface="Arial" charset="0"/>
              <a:buNone/>
              <a:defRPr sz="2000" kern="1200">
                <a:solidFill>
                  <a:schemeClr val="tx1">
                    <a:tint val="75000"/>
                  </a:schemeClr>
                </a:solidFill>
                <a:latin typeface="+mn-lt"/>
                <a:ea typeface="+mn-ea"/>
                <a:cs typeface="+mn-cs"/>
              </a:defRPr>
            </a:lvl5pPr>
            <a:lvl6pPr marL="2285561" indent="0" algn="ctr" defTabSz="914225"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674" indent="0" algn="ctr" defTabSz="914225"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785" indent="0" algn="ctr" defTabSz="914225"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897" indent="0" algn="ctr" defTabSz="914225"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IN" sz="3200" dirty="0"/>
              <a:t> </a:t>
            </a:r>
            <a:r>
              <a:rPr lang="en-IN" sz="3500" dirty="0"/>
              <a:t>Session 04</a:t>
            </a:r>
            <a:endParaRPr lang="en-IN" dirty="0"/>
          </a:p>
        </p:txBody>
      </p:sp>
      <p:pic>
        <p:nvPicPr>
          <p:cNvPr id="5" name="Picture 2">
            <a:extLst>
              <a:ext uri="{FF2B5EF4-FFF2-40B4-BE49-F238E27FC236}">
                <a16:creationId xmlns:a16="http://schemas.microsoft.com/office/drawing/2014/main" id="{B84602EF-FA0A-E74D-A5AE-5B6E6A421D9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9972" y="41425"/>
            <a:ext cx="1721613" cy="633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4491768"/>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C6DF4-6ACF-48A1-88A5-4524ECEC51FB}"/>
              </a:ext>
            </a:extLst>
          </p:cNvPr>
          <p:cNvSpPr>
            <a:spLocks noGrp="1"/>
          </p:cNvSpPr>
          <p:nvPr>
            <p:ph type="title"/>
          </p:nvPr>
        </p:nvSpPr>
        <p:spPr>
          <a:xfrm>
            <a:off x="203200" y="152401"/>
            <a:ext cx="10374924" cy="792163"/>
          </a:xfrm>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latin typeface="SegoeUI"/>
              </a:rPr>
              <a:t>Horizontal Scaling</a:t>
            </a:r>
            <a:endParaRPr lang="en-US" dirty="0">
              <a:latin typeface="SegoeUI"/>
            </a:endParaRPr>
          </a:p>
        </p:txBody>
      </p:sp>
      <p:pic>
        <p:nvPicPr>
          <p:cNvPr id="1026" name="Picture 2" descr="Autoscale explained. Add and remove VMs">
            <a:extLst>
              <a:ext uri="{FF2B5EF4-FFF2-40B4-BE49-F238E27FC236}">
                <a16:creationId xmlns:a16="http://schemas.microsoft.com/office/drawing/2014/main" id="{142B1C2A-61B1-40F0-81F0-7FD34BD12FE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09600" y="2410460"/>
            <a:ext cx="11176000" cy="3408680"/>
          </a:xfrm>
          <a:prstGeom prst="rect">
            <a:avLst/>
          </a:prstGeom>
          <a:solidFill>
            <a:srgbClr val="FFFFFF"/>
          </a:solidFill>
        </p:spPr>
      </p:pic>
      <p:sp>
        <p:nvSpPr>
          <p:cNvPr id="6" name="Slide Number Placeholder 5" hidden="1">
            <a:extLst>
              <a:ext uri="{FF2B5EF4-FFF2-40B4-BE49-F238E27FC236}">
                <a16:creationId xmlns:a16="http://schemas.microsoft.com/office/drawing/2014/main" id="{81F51513-1808-428D-890F-CDB0F914C66B}"/>
              </a:ext>
            </a:extLst>
          </p:cNvPr>
          <p:cNvSpPr>
            <a:spLocks noGrp="1"/>
          </p:cNvSpPr>
          <p:nvPr>
            <p:ph type="sldNum" sz="quarter" idx="4294967295"/>
          </p:nvPr>
        </p:nvSpPr>
        <p:spPr>
          <a:xfrm>
            <a:off x="9347200" y="6356350"/>
            <a:ext cx="2844800" cy="365125"/>
          </a:xfrm>
          <a:prstGeom prst="rect">
            <a:avLst/>
          </a:prstGeom>
        </p:spPr>
        <p:txBody>
          <a:bodyPr vert="horz" lIns="91440" tIns="45720" rIns="91440" bIns="45720" rtlCol="0" anchor="ctr">
            <a:normAutofit lnSpcReduction="10000"/>
          </a:bodyPr>
          <a:lstStyle/>
          <a:p>
            <a:pPr>
              <a:spcAft>
                <a:spcPts val="600"/>
              </a:spcAft>
            </a:pPr>
            <a:fld id="{81D2C36F-4504-47C0-B82F-A167342A2754}" type="slidenum">
              <a:rPr lang="en-US" smtClean="0"/>
              <a:pPr>
                <a:spcAft>
                  <a:spcPts val="600"/>
                </a:spcAft>
              </a:pPr>
              <a:t>10</a:t>
            </a:fld>
            <a:endParaRPr lang="en-US"/>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44EB4CF5-263D-CC44-80A8-412A3FC9A72C}"/>
                  </a:ext>
                </a:extLst>
              </p14:cNvPr>
              <p14:cNvContentPartPr/>
              <p14:nvPr/>
            </p14:nvContentPartPr>
            <p14:xfrm>
              <a:off x="2807280" y="2939400"/>
              <a:ext cx="8397000" cy="2055600"/>
            </p14:xfrm>
          </p:contentPart>
        </mc:Choice>
        <mc:Fallback>
          <p:pic>
            <p:nvPicPr>
              <p:cNvPr id="3" name="Ink 2">
                <a:extLst>
                  <a:ext uri="{FF2B5EF4-FFF2-40B4-BE49-F238E27FC236}">
                    <a16:creationId xmlns:a16="http://schemas.microsoft.com/office/drawing/2014/main" id="{44EB4CF5-263D-CC44-80A8-412A3FC9A72C}"/>
                  </a:ext>
                </a:extLst>
              </p:cNvPr>
              <p:cNvPicPr/>
              <p:nvPr/>
            </p:nvPicPr>
            <p:blipFill>
              <a:blip r:embed="rId5"/>
              <a:stretch>
                <a:fillRect/>
              </a:stretch>
            </p:blipFill>
            <p:spPr>
              <a:xfrm>
                <a:off x="2797920" y="2930040"/>
                <a:ext cx="8415720" cy="2074320"/>
              </a:xfrm>
              <a:prstGeom prst="rect">
                <a:avLst/>
              </a:prstGeom>
            </p:spPr>
          </p:pic>
        </mc:Fallback>
      </mc:AlternateContent>
    </p:spTree>
    <p:extLst>
      <p:ext uri="{BB962C8B-B14F-4D97-AF65-F5344CB8AC3E}">
        <p14:creationId xmlns:p14="http://schemas.microsoft.com/office/powerpoint/2010/main" val="3277229386"/>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9D312-29FD-4D2F-A002-B9C6FB196F27}"/>
              </a:ext>
            </a:extLst>
          </p:cNvPr>
          <p:cNvSpPr>
            <a:spLocks noGrp="1"/>
          </p:cNvSpPr>
          <p:nvPr>
            <p:ph type="title"/>
          </p:nvPr>
        </p:nvSpPr>
        <p:spPr/>
        <p:txBody>
          <a:bodyPr>
            <a:normAutofit/>
          </a:bodyPr>
          <a:lstStyle/>
          <a:p>
            <a:r>
              <a:rPr lang="en-IN" dirty="0">
                <a:latin typeface="SegoeUI"/>
              </a:rPr>
              <a:t>V</a:t>
            </a:r>
            <a:r>
              <a:rPr lang="en-IN" b="0" i="0" u="none" strike="noStrike" baseline="0" dirty="0">
                <a:latin typeface="SegoeUI"/>
              </a:rPr>
              <a:t>ertical Scaling</a:t>
            </a:r>
            <a:endParaRPr lang="en-IN" sz="16600" dirty="0"/>
          </a:p>
        </p:txBody>
      </p:sp>
      <p:sp>
        <p:nvSpPr>
          <p:cNvPr id="3" name="Content Placeholder 2">
            <a:extLst>
              <a:ext uri="{FF2B5EF4-FFF2-40B4-BE49-F238E27FC236}">
                <a16:creationId xmlns:a16="http://schemas.microsoft.com/office/drawing/2014/main" id="{CF795590-CDD1-4938-B314-F61DF95D77B0}"/>
              </a:ext>
            </a:extLst>
          </p:cNvPr>
          <p:cNvSpPr>
            <a:spLocks noGrp="1"/>
          </p:cNvSpPr>
          <p:nvPr>
            <p:ph idx="1"/>
          </p:nvPr>
        </p:nvSpPr>
        <p:spPr/>
        <p:txBody>
          <a:bodyPr>
            <a:normAutofit/>
          </a:bodyPr>
          <a:lstStyle/>
          <a:p>
            <a:pPr algn="l"/>
            <a:r>
              <a:rPr lang="en-IN" sz="2800" b="0" i="0" u="none" strike="noStrike" baseline="0" dirty="0">
                <a:solidFill>
                  <a:schemeClr val="tx1"/>
                </a:solidFill>
                <a:latin typeface="SegoeUI"/>
              </a:rPr>
              <a:t>An advantage of vertical scaling is that you can do it without making any changes to the application. </a:t>
            </a:r>
          </a:p>
          <a:p>
            <a:pPr algn="l"/>
            <a:r>
              <a:rPr lang="en-IN" sz="2800" b="0" i="0" u="none" strike="noStrike" baseline="0" dirty="0">
                <a:solidFill>
                  <a:schemeClr val="tx1"/>
                </a:solidFill>
                <a:latin typeface="SegoeUI"/>
              </a:rPr>
              <a:t>But at some point you will hit a limit, where you can’t scale up any longer. </a:t>
            </a:r>
            <a:endParaRPr lang="en-IN" sz="1800" dirty="0">
              <a:solidFill>
                <a:schemeClr val="tx1"/>
              </a:solidFill>
            </a:endParaRP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7B5379AC-D6AF-B94F-97E5-0A8AF43CC95A}"/>
                  </a:ext>
                </a:extLst>
              </p14:cNvPr>
              <p14:cNvContentPartPr/>
              <p14:nvPr/>
            </p14:nvContentPartPr>
            <p14:xfrm>
              <a:off x="2565720" y="5461920"/>
              <a:ext cx="360" cy="360"/>
            </p14:xfrm>
          </p:contentPart>
        </mc:Choice>
        <mc:Fallback>
          <p:pic>
            <p:nvPicPr>
              <p:cNvPr id="4" name="Ink 3">
                <a:extLst>
                  <a:ext uri="{FF2B5EF4-FFF2-40B4-BE49-F238E27FC236}">
                    <a16:creationId xmlns:a16="http://schemas.microsoft.com/office/drawing/2014/main" id="{7B5379AC-D6AF-B94F-97E5-0A8AF43CC95A}"/>
                  </a:ext>
                </a:extLst>
              </p:cNvPr>
              <p:cNvPicPr/>
              <p:nvPr/>
            </p:nvPicPr>
            <p:blipFill>
              <a:blip r:embed="rId4"/>
              <a:stretch>
                <a:fillRect/>
              </a:stretch>
            </p:blipFill>
            <p:spPr>
              <a:xfrm>
                <a:off x="2556360" y="5452560"/>
                <a:ext cx="19080" cy="19080"/>
              </a:xfrm>
              <a:prstGeom prst="rect">
                <a:avLst/>
              </a:prstGeom>
            </p:spPr>
          </p:pic>
        </mc:Fallback>
      </mc:AlternateContent>
    </p:spTree>
    <p:extLst>
      <p:ext uri="{BB962C8B-B14F-4D97-AF65-F5344CB8AC3E}">
        <p14:creationId xmlns:p14="http://schemas.microsoft.com/office/powerpoint/2010/main" val="2663419182"/>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F38CC-29F6-4E5C-B949-A3E4DA09C1FE}"/>
              </a:ext>
            </a:extLst>
          </p:cNvPr>
          <p:cNvSpPr>
            <a:spLocks noGrp="1"/>
          </p:cNvSpPr>
          <p:nvPr>
            <p:ph type="title"/>
          </p:nvPr>
        </p:nvSpPr>
        <p:spPr>
          <a:xfrm>
            <a:off x="203200" y="152401"/>
            <a:ext cx="10374924" cy="792163"/>
          </a:xfrm>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latin typeface="SegoeUI"/>
              </a:rPr>
              <a:t>Vertical Scaling</a:t>
            </a:r>
          </a:p>
        </p:txBody>
      </p:sp>
      <p:pic>
        <p:nvPicPr>
          <p:cNvPr id="10" name="Content Placeholder 9">
            <a:extLst>
              <a:ext uri="{FF2B5EF4-FFF2-40B4-BE49-F238E27FC236}">
                <a16:creationId xmlns:a16="http://schemas.microsoft.com/office/drawing/2014/main" id="{3693DE9D-E21E-496E-8B6F-85426E01D859}"/>
              </a:ext>
            </a:extLst>
          </p:cNvPr>
          <p:cNvPicPr>
            <a:picLocks noGrp="1" noChangeAspect="1"/>
          </p:cNvPicPr>
          <p:nvPr>
            <p:ph idx="1"/>
          </p:nvPr>
        </p:nvPicPr>
        <p:blipFill>
          <a:blip r:embed="rId3"/>
          <a:stretch>
            <a:fillRect/>
          </a:stretch>
        </p:blipFill>
        <p:spPr>
          <a:xfrm>
            <a:off x="609600" y="2131060"/>
            <a:ext cx="11176000" cy="3967480"/>
          </a:xfrm>
          <a:prstGeom prst="rect">
            <a:avLst/>
          </a:prstGeom>
          <a:noFill/>
        </p:spPr>
      </p:pic>
      <p:sp>
        <p:nvSpPr>
          <p:cNvPr id="6" name="Slide Number Placeholder 5" hidden="1">
            <a:extLst>
              <a:ext uri="{FF2B5EF4-FFF2-40B4-BE49-F238E27FC236}">
                <a16:creationId xmlns:a16="http://schemas.microsoft.com/office/drawing/2014/main" id="{3FBA863F-EF7D-41D2-B616-B22D9FF89D99}"/>
              </a:ext>
            </a:extLst>
          </p:cNvPr>
          <p:cNvSpPr>
            <a:spLocks noGrp="1"/>
          </p:cNvSpPr>
          <p:nvPr>
            <p:ph type="sldNum" sz="quarter" idx="4294967295"/>
          </p:nvPr>
        </p:nvSpPr>
        <p:spPr>
          <a:xfrm>
            <a:off x="8737600" y="6356352"/>
            <a:ext cx="2844800" cy="365125"/>
          </a:xfrm>
          <a:prstGeom prst="rect">
            <a:avLst/>
          </a:prstGeom>
        </p:spPr>
        <p:txBody>
          <a:bodyPr/>
          <a:lstStyle/>
          <a:p>
            <a:pPr>
              <a:spcAft>
                <a:spcPts val="600"/>
              </a:spcAft>
            </a:pPr>
            <a:fld id="{81D2C36F-4504-47C0-B82F-A167342A2754}" type="slidenum">
              <a:rPr lang="en-US" smtClean="0"/>
              <a:pPr>
                <a:spcAft>
                  <a:spcPts val="600"/>
                </a:spcAft>
              </a:pPr>
              <a:t>12</a:t>
            </a:fld>
            <a:endParaRPr lang="en-US"/>
          </a:p>
        </p:txBody>
      </p:sp>
    </p:spTree>
    <p:extLst>
      <p:ext uri="{BB962C8B-B14F-4D97-AF65-F5344CB8AC3E}">
        <p14:creationId xmlns:p14="http://schemas.microsoft.com/office/powerpoint/2010/main" val="2816419751"/>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3E23D-40BA-42E4-BA99-9DA1BE969ED2}"/>
              </a:ext>
            </a:extLst>
          </p:cNvPr>
          <p:cNvSpPr>
            <a:spLocks noGrp="1"/>
          </p:cNvSpPr>
          <p:nvPr>
            <p:ph type="title"/>
          </p:nvPr>
        </p:nvSpPr>
        <p:spPr/>
        <p:txBody>
          <a:bodyPr/>
          <a:lstStyle/>
          <a:p>
            <a:r>
              <a:rPr lang="en-IN" dirty="0"/>
              <a:t>Design for High Availability</a:t>
            </a:r>
          </a:p>
        </p:txBody>
      </p:sp>
    </p:spTree>
    <p:extLst>
      <p:ext uri="{BB962C8B-B14F-4D97-AF65-F5344CB8AC3E}">
        <p14:creationId xmlns:p14="http://schemas.microsoft.com/office/powerpoint/2010/main" val="2686126124"/>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8520F-3338-4E3E-B965-9CCC0CAE1B98}"/>
              </a:ext>
            </a:extLst>
          </p:cNvPr>
          <p:cNvSpPr>
            <a:spLocks noGrp="1"/>
          </p:cNvSpPr>
          <p:nvPr>
            <p:ph type="title"/>
          </p:nvPr>
        </p:nvSpPr>
        <p:spPr>
          <a:xfrm>
            <a:off x="203200" y="152401"/>
            <a:ext cx="10374924" cy="792163"/>
          </a:xfrm>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US" dirty="0">
                <a:latin typeface="SegoeUI"/>
              </a:rPr>
              <a:t>High Availability</a:t>
            </a:r>
            <a:endParaRPr lang="en-IN" dirty="0">
              <a:latin typeface="SegoeUI"/>
            </a:endParaRPr>
          </a:p>
        </p:txBody>
      </p:sp>
      <p:graphicFrame>
        <p:nvGraphicFramePr>
          <p:cNvPr id="8" name="Content Placeholder 2">
            <a:extLst>
              <a:ext uri="{FF2B5EF4-FFF2-40B4-BE49-F238E27FC236}">
                <a16:creationId xmlns:a16="http://schemas.microsoft.com/office/drawing/2014/main" id="{64BD58F2-52DF-4C43-8E92-1B77580E6301}"/>
              </a:ext>
            </a:extLst>
          </p:cNvPr>
          <p:cNvGraphicFramePr>
            <a:graphicFrameLocks noGrp="1"/>
          </p:cNvGraphicFramePr>
          <p:nvPr>
            <p:ph idx="1"/>
            <p:extLst>
              <p:ext uri="{D42A27DB-BD31-4B8C-83A1-F6EECF244321}">
                <p14:modId xmlns:p14="http://schemas.microsoft.com/office/powerpoint/2010/main" val="1823287912"/>
              </p:ext>
            </p:extLst>
          </p:nvPr>
        </p:nvGraphicFramePr>
        <p:xfrm>
          <a:off x="609600" y="1371600"/>
          <a:ext cx="11176000"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hidden="1">
            <a:extLst>
              <a:ext uri="{FF2B5EF4-FFF2-40B4-BE49-F238E27FC236}">
                <a16:creationId xmlns:a16="http://schemas.microsoft.com/office/drawing/2014/main" id="{FC1CF3D6-AFC1-4127-BB24-B50ADC8F78DB}"/>
              </a:ext>
            </a:extLst>
          </p:cNvPr>
          <p:cNvSpPr>
            <a:spLocks noGrp="1"/>
          </p:cNvSpPr>
          <p:nvPr>
            <p:ph type="sldNum" sz="quarter" idx="4294967295"/>
          </p:nvPr>
        </p:nvSpPr>
        <p:spPr>
          <a:xfrm>
            <a:off x="8737600" y="6356352"/>
            <a:ext cx="2844800" cy="365125"/>
          </a:xfrm>
          <a:prstGeom prst="rect">
            <a:avLst/>
          </a:prstGeom>
        </p:spPr>
        <p:txBody>
          <a:bodyPr/>
          <a:lstStyle/>
          <a:p>
            <a:pPr>
              <a:spcAft>
                <a:spcPts val="600"/>
              </a:spcAft>
            </a:pPr>
            <a:fld id="{81D2C36F-4504-47C0-B82F-A167342A2754}" type="slidenum">
              <a:rPr lang="en-US" smtClean="0"/>
              <a:pPr>
                <a:spcAft>
                  <a:spcPts val="600"/>
                </a:spcAft>
              </a:pPr>
              <a:t>14</a:t>
            </a:fld>
            <a:endParaRPr lang="en-US"/>
          </a:p>
        </p:txBody>
      </p:sp>
    </p:spTree>
    <p:extLst>
      <p:ext uri="{BB962C8B-B14F-4D97-AF65-F5344CB8AC3E}">
        <p14:creationId xmlns:p14="http://schemas.microsoft.com/office/powerpoint/2010/main" val="393317927"/>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2392D-9450-453F-9826-C1A80E4826FA}"/>
              </a:ext>
            </a:extLst>
          </p:cNvPr>
          <p:cNvSpPr>
            <a:spLocks noGrp="1"/>
          </p:cNvSpPr>
          <p:nvPr>
            <p:ph type="title"/>
          </p:nvPr>
        </p:nvSpPr>
        <p:spPr>
          <a:xfrm>
            <a:off x="203200" y="152401"/>
            <a:ext cx="10374924" cy="792163"/>
          </a:xfrm>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latin typeface="SegoeUI"/>
              </a:rPr>
              <a:t>HA Multi-Region Web Application</a:t>
            </a:r>
          </a:p>
        </p:txBody>
      </p:sp>
      <p:pic>
        <p:nvPicPr>
          <p:cNvPr id="7" name="Content Placeholder 6">
            <a:extLst>
              <a:ext uri="{FF2B5EF4-FFF2-40B4-BE49-F238E27FC236}">
                <a16:creationId xmlns:a16="http://schemas.microsoft.com/office/drawing/2014/main" id="{7CE664CE-EF05-4F52-A1F8-A1F996C4891D}"/>
              </a:ext>
            </a:extLst>
          </p:cNvPr>
          <p:cNvPicPr>
            <a:picLocks noGrp="1" noChangeAspect="1"/>
          </p:cNvPicPr>
          <p:nvPr>
            <p:ph idx="1"/>
          </p:nvPr>
        </p:nvPicPr>
        <p:blipFill>
          <a:blip r:embed="rId3"/>
          <a:stretch>
            <a:fillRect/>
          </a:stretch>
        </p:blipFill>
        <p:spPr>
          <a:xfrm>
            <a:off x="922216" y="1371600"/>
            <a:ext cx="10550767" cy="5486400"/>
          </a:xfrm>
          <a:prstGeom prst="rect">
            <a:avLst/>
          </a:prstGeom>
          <a:noFill/>
        </p:spPr>
      </p:pic>
      <p:sp>
        <p:nvSpPr>
          <p:cNvPr id="6" name="Slide Number Placeholder 5" hidden="1">
            <a:extLst>
              <a:ext uri="{FF2B5EF4-FFF2-40B4-BE49-F238E27FC236}">
                <a16:creationId xmlns:a16="http://schemas.microsoft.com/office/drawing/2014/main" id="{0EAB3764-E059-4CAC-A982-8CE487A2BF13}"/>
              </a:ext>
            </a:extLst>
          </p:cNvPr>
          <p:cNvSpPr>
            <a:spLocks noGrp="1"/>
          </p:cNvSpPr>
          <p:nvPr>
            <p:ph type="sldNum" sz="quarter" idx="4294967295"/>
          </p:nvPr>
        </p:nvSpPr>
        <p:spPr>
          <a:xfrm>
            <a:off x="8737600" y="6356352"/>
            <a:ext cx="2844800" cy="365125"/>
          </a:xfrm>
          <a:prstGeom prst="rect">
            <a:avLst/>
          </a:prstGeom>
        </p:spPr>
        <p:txBody>
          <a:bodyPr/>
          <a:lstStyle/>
          <a:p>
            <a:pPr>
              <a:spcAft>
                <a:spcPts val="600"/>
              </a:spcAft>
            </a:pPr>
            <a:fld id="{81D2C36F-4504-47C0-B82F-A167342A2754}" type="slidenum">
              <a:rPr lang="en-US" smtClean="0"/>
              <a:pPr>
                <a:spcAft>
                  <a:spcPts val="600"/>
                </a:spcAft>
              </a:pPr>
              <a:t>15</a:t>
            </a:fld>
            <a:endParaRPr lang="en-US"/>
          </a:p>
        </p:txBody>
      </p:sp>
    </p:spTree>
    <p:extLst>
      <p:ext uri="{BB962C8B-B14F-4D97-AF65-F5344CB8AC3E}">
        <p14:creationId xmlns:p14="http://schemas.microsoft.com/office/powerpoint/2010/main" val="1166516113"/>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95E0C-FCFE-4CB4-BA17-359CEBC97B0F}"/>
              </a:ext>
            </a:extLst>
          </p:cNvPr>
          <p:cNvSpPr>
            <a:spLocks noGrp="1"/>
          </p:cNvSpPr>
          <p:nvPr>
            <p:ph type="title"/>
          </p:nvPr>
        </p:nvSpPr>
        <p:spPr>
          <a:xfrm>
            <a:off x="203200" y="152401"/>
            <a:ext cx="10374924" cy="792163"/>
          </a:xfrm>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latin typeface="SegoeUI"/>
              </a:rPr>
              <a:t>HA for Web Application with Relational Database</a:t>
            </a:r>
          </a:p>
        </p:txBody>
      </p:sp>
      <p:pic>
        <p:nvPicPr>
          <p:cNvPr id="7" name="Content Placeholder 6">
            <a:extLst>
              <a:ext uri="{FF2B5EF4-FFF2-40B4-BE49-F238E27FC236}">
                <a16:creationId xmlns:a16="http://schemas.microsoft.com/office/drawing/2014/main" id="{ACF6E35D-8A95-4131-8251-7DF4EE517328}"/>
              </a:ext>
            </a:extLst>
          </p:cNvPr>
          <p:cNvPicPr>
            <a:picLocks noGrp="1" noChangeAspect="1"/>
          </p:cNvPicPr>
          <p:nvPr>
            <p:ph idx="1"/>
          </p:nvPr>
        </p:nvPicPr>
        <p:blipFill>
          <a:blip r:embed="rId3"/>
          <a:stretch>
            <a:fillRect/>
          </a:stretch>
        </p:blipFill>
        <p:spPr>
          <a:xfrm>
            <a:off x="1894541" y="1371600"/>
            <a:ext cx="8606118" cy="5486400"/>
          </a:xfrm>
          <a:prstGeom prst="rect">
            <a:avLst/>
          </a:prstGeom>
          <a:noFill/>
        </p:spPr>
      </p:pic>
      <p:sp>
        <p:nvSpPr>
          <p:cNvPr id="6" name="Slide Number Placeholder 5" hidden="1">
            <a:extLst>
              <a:ext uri="{FF2B5EF4-FFF2-40B4-BE49-F238E27FC236}">
                <a16:creationId xmlns:a16="http://schemas.microsoft.com/office/drawing/2014/main" id="{9F366C79-AB4C-4D07-9A71-044C1F0F5F64}"/>
              </a:ext>
            </a:extLst>
          </p:cNvPr>
          <p:cNvSpPr>
            <a:spLocks noGrp="1"/>
          </p:cNvSpPr>
          <p:nvPr>
            <p:ph type="sldNum" sz="quarter" idx="4294967295"/>
          </p:nvPr>
        </p:nvSpPr>
        <p:spPr>
          <a:xfrm>
            <a:off x="8737600" y="6356352"/>
            <a:ext cx="2844800" cy="365125"/>
          </a:xfrm>
          <a:prstGeom prst="rect">
            <a:avLst/>
          </a:prstGeom>
        </p:spPr>
        <p:txBody>
          <a:bodyPr/>
          <a:lstStyle/>
          <a:p>
            <a:pPr>
              <a:spcAft>
                <a:spcPts val="600"/>
              </a:spcAft>
            </a:pPr>
            <a:fld id="{81D2C36F-4504-47C0-B82F-A167342A2754}" type="slidenum">
              <a:rPr lang="en-US" smtClean="0"/>
              <a:pPr>
                <a:spcAft>
                  <a:spcPts val="600"/>
                </a:spcAft>
              </a:pPr>
              <a:t>16</a:t>
            </a:fld>
            <a:endParaRPr lang="en-US"/>
          </a:p>
        </p:txBody>
      </p:sp>
    </p:spTree>
    <p:extLst>
      <p:ext uri="{BB962C8B-B14F-4D97-AF65-F5344CB8AC3E}">
        <p14:creationId xmlns:p14="http://schemas.microsoft.com/office/powerpoint/2010/main" val="680570315"/>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3D0C1-A260-4ECF-A383-FE549202F1B4}"/>
              </a:ext>
            </a:extLst>
          </p:cNvPr>
          <p:cNvSpPr>
            <a:spLocks noGrp="1"/>
          </p:cNvSpPr>
          <p:nvPr>
            <p:ph type="title"/>
          </p:nvPr>
        </p:nvSpPr>
        <p:spPr>
          <a:xfrm>
            <a:off x="203200" y="152401"/>
            <a:ext cx="10374924" cy="792163"/>
          </a:xfrm>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latin typeface="SegoeUI"/>
              </a:rPr>
              <a:t>HA for Multi-Region N-tier application</a:t>
            </a:r>
          </a:p>
        </p:txBody>
      </p:sp>
      <p:pic>
        <p:nvPicPr>
          <p:cNvPr id="7" name="Content Placeholder 6">
            <a:extLst>
              <a:ext uri="{FF2B5EF4-FFF2-40B4-BE49-F238E27FC236}">
                <a16:creationId xmlns:a16="http://schemas.microsoft.com/office/drawing/2014/main" id="{1136F951-158C-4DFE-B32E-75EFE8637CBC}"/>
              </a:ext>
            </a:extLst>
          </p:cNvPr>
          <p:cNvPicPr>
            <a:picLocks noGrp="1" noChangeAspect="1"/>
          </p:cNvPicPr>
          <p:nvPr>
            <p:ph idx="1"/>
          </p:nvPr>
        </p:nvPicPr>
        <p:blipFill>
          <a:blip r:embed="rId3"/>
          <a:stretch>
            <a:fillRect/>
          </a:stretch>
        </p:blipFill>
        <p:spPr>
          <a:xfrm>
            <a:off x="2320285" y="1371600"/>
            <a:ext cx="7754630" cy="5486400"/>
          </a:xfrm>
          <a:prstGeom prst="rect">
            <a:avLst/>
          </a:prstGeom>
          <a:noFill/>
        </p:spPr>
      </p:pic>
      <p:sp>
        <p:nvSpPr>
          <p:cNvPr id="6" name="Slide Number Placeholder 5" hidden="1">
            <a:extLst>
              <a:ext uri="{FF2B5EF4-FFF2-40B4-BE49-F238E27FC236}">
                <a16:creationId xmlns:a16="http://schemas.microsoft.com/office/drawing/2014/main" id="{182E88EC-0136-4FA8-AFB3-4D10FD1510A9}"/>
              </a:ext>
            </a:extLst>
          </p:cNvPr>
          <p:cNvSpPr>
            <a:spLocks noGrp="1"/>
          </p:cNvSpPr>
          <p:nvPr>
            <p:ph type="sldNum" sz="quarter" idx="4294967295"/>
          </p:nvPr>
        </p:nvSpPr>
        <p:spPr>
          <a:xfrm>
            <a:off x="8737600" y="6356352"/>
            <a:ext cx="2844800" cy="365125"/>
          </a:xfrm>
          <a:prstGeom prst="rect">
            <a:avLst/>
          </a:prstGeom>
        </p:spPr>
        <p:txBody>
          <a:bodyPr/>
          <a:lstStyle/>
          <a:p>
            <a:pPr>
              <a:spcAft>
                <a:spcPts val="600"/>
              </a:spcAft>
            </a:pPr>
            <a:fld id="{81D2C36F-4504-47C0-B82F-A167342A2754}" type="slidenum">
              <a:rPr lang="en-US" smtClean="0"/>
              <a:pPr>
                <a:spcAft>
                  <a:spcPts val="600"/>
                </a:spcAft>
              </a:pPr>
              <a:t>17</a:t>
            </a:fld>
            <a:endParaRPr lang="en-US"/>
          </a:p>
        </p:txBody>
      </p:sp>
    </p:spTree>
    <p:extLst>
      <p:ext uri="{BB962C8B-B14F-4D97-AF65-F5344CB8AC3E}">
        <p14:creationId xmlns:p14="http://schemas.microsoft.com/office/powerpoint/2010/main" val="2463619749"/>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B488C-9D15-4879-B287-BA48204AB972}"/>
              </a:ext>
            </a:extLst>
          </p:cNvPr>
          <p:cNvSpPr>
            <a:spLocks noGrp="1"/>
          </p:cNvSpPr>
          <p:nvPr>
            <p:ph type="title"/>
          </p:nvPr>
        </p:nvSpPr>
        <p:spPr>
          <a:xfrm>
            <a:off x="203200" y="152401"/>
            <a:ext cx="10374924" cy="792163"/>
          </a:xfrm>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latin typeface="SegoeUI"/>
              </a:rPr>
              <a:t>High Availability in Multi-Region Load Balancing</a:t>
            </a:r>
          </a:p>
        </p:txBody>
      </p:sp>
      <p:pic>
        <p:nvPicPr>
          <p:cNvPr id="11" name="Content Placeholder 10">
            <a:extLst>
              <a:ext uri="{FF2B5EF4-FFF2-40B4-BE49-F238E27FC236}">
                <a16:creationId xmlns:a16="http://schemas.microsoft.com/office/drawing/2014/main" id="{6DE5CA4F-8182-4836-851D-C734F9DB7F3B}"/>
              </a:ext>
            </a:extLst>
          </p:cNvPr>
          <p:cNvPicPr>
            <a:picLocks noGrp="1" noChangeAspect="1"/>
          </p:cNvPicPr>
          <p:nvPr>
            <p:ph idx="1"/>
          </p:nvPr>
        </p:nvPicPr>
        <p:blipFill>
          <a:blip r:embed="rId3"/>
          <a:stretch>
            <a:fillRect/>
          </a:stretch>
        </p:blipFill>
        <p:spPr>
          <a:xfrm>
            <a:off x="2846525" y="1207267"/>
            <a:ext cx="6194150" cy="5498332"/>
          </a:xfrm>
          <a:prstGeom prst="rect">
            <a:avLst/>
          </a:prstGeom>
          <a:noFill/>
        </p:spPr>
      </p:pic>
      <p:sp>
        <p:nvSpPr>
          <p:cNvPr id="10" name="AutoShape 2" descr="Multi-region load balancing with Application Gateway and Traffic Manager">
            <a:extLst>
              <a:ext uri="{FF2B5EF4-FFF2-40B4-BE49-F238E27FC236}">
                <a16:creationId xmlns:a16="http://schemas.microsoft.com/office/drawing/2014/main" id="{32259EC0-6769-4281-9166-DC76696B0CB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Slide Number Placeholder 5" hidden="1">
            <a:extLst>
              <a:ext uri="{FF2B5EF4-FFF2-40B4-BE49-F238E27FC236}">
                <a16:creationId xmlns:a16="http://schemas.microsoft.com/office/drawing/2014/main" id="{0AD1DD04-F63E-47E9-AB3D-AC2C96A1922D}"/>
              </a:ext>
            </a:extLst>
          </p:cNvPr>
          <p:cNvSpPr>
            <a:spLocks noGrp="1"/>
          </p:cNvSpPr>
          <p:nvPr>
            <p:ph type="sldNum" sz="quarter" idx="4294967295"/>
          </p:nvPr>
        </p:nvSpPr>
        <p:spPr>
          <a:xfrm>
            <a:off x="8737600" y="6356352"/>
            <a:ext cx="2844800" cy="365125"/>
          </a:xfrm>
          <a:prstGeom prst="rect">
            <a:avLst/>
          </a:prstGeom>
        </p:spPr>
        <p:txBody>
          <a:bodyPr/>
          <a:lstStyle/>
          <a:p>
            <a:pPr>
              <a:spcAft>
                <a:spcPts val="600"/>
              </a:spcAft>
            </a:pPr>
            <a:fld id="{81D2C36F-4504-47C0-B82F-A167342A2754}" type="slidenum">
              <a:rPr lang="en-US" smtClean="0"/>
              <a:pPr>
                <a:spcAft>
                  <a:spcPts val="600"/>
                </a:spcAft>
              </a:pPr>
              <a:t>18</a:t>
            </a:fld>
            <a:endParaRPr lang="en-US"/>
          </a:p>
        </p:txBody>
      </p:sp>
    </p:spTree>
    <p:extLst>
      <p:ext uri="{BB962C8B-B14F-4D97-AF65-F5344CB8AC3E}">
        <p14:creationId xmlns:p14="http://schemas.microsoft.com/office/powerpoint/2010/main" val="3206847867"/>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EC0-86F6-4DED-B1BC-4C6F7B57D0C6}"/>
              </a:ext>
            </a:extLst>
          </p:cNvPr>
          <p:cNvSpPr>
            <a:spLocks noGrp="1"/>
          </p:cNvSpPr>
          <p:nvPr>
            <p:ph type="title"/>
          </p:nvPr>
        </p:nvSpPr>
        <p:spPr/>
        <p:txBody>
          <a:bodyPr/>
          <a:lstStyle/>
          <a:p>
            <a:r>
              <a:rPr lang="en-IN" dirty="0"/>
              <a:t>Design for Resilience</a:t>
            </a:r>
          </a:p>
        </p:txBody>
      </p:sp>
    </p:spTree>
    <p:extLst>
      <p:ext uri="{BB962C8B-B14F-4D97-AF65-F5344CB8AC3E}">
        <p14:creationId xmlns:p14="http://schemas.microsoft.com/office/powerpoint/2010/main" val="2032021433"/>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1184C-9249-450B-B4A9-21EAA77FA0A4}"/>
              </a:ext>
            </a:extLst>
          </p:cNvPr>
          <p:cNvSpPr>
            <a:spLocks noGrp="1"/>
          </p:cNvSpPr>
          <p:nvPr>
            <p:ph type="title"/>
          </p:nvPr>
        </p:nvSpPr>
        <p:spPr/>
        <p:txBody>
          <a:bodyPr/>
          <a:lstStyle/>
          <a:p>
            <a:r>
              <a:rPr lang="en-IN" sz="3600" dirty="0">
                <a:latin typeface="Segoe UI" panose="020B0502040204020203" pitchFamily="34" charset="0"/>
              </a:rPr>
              <a:t>Objectives</a:t>
            </a:r>
          </a:p>
        </p:txBody>
      </p:sp>
      <p:graphicFrame>
        <p:nvGraphicFramePr>
          <p:cNvPr id="7" name="Content Placeholder 6">
            <a:extLst>
              <a:ext uri="{FF2B5EF4-FFF2-40B4-BE49-F238E27FC236}">
                <a16:creationId xmlns:a16="http://schemas.microsoft.com/office/drawing/2014/main" id="{2A7AE1AA-7E63-4ABD-AEA7-D3AE75695CFF}"/>
              </a:ext>
            </a:extLst>
          </p:cNvPr>
          <p:cNvGraphicFramePr>
            <a:graphicFrameLocks noGrp="1"/>
          </p:cNvGraphicFramePr>
          <p:nvPr>
            <p:ph idx="1"/>
            <p:extLst>
              <p:ext uri="{D42A27DB-BD31-4B8C-83A1-F6EECF244321}">
                <p14:modId xmlns:p14="http://schemas.microsoft.com/office/powerpoint/2010/main" val="1698472558"/>
              </p:ext>
            </p:extLst>
          </p:nvPr>
        </p:nvGraphicFramePr>
        <p:xfrm>
          <a:off x="609600" y="1081741"/>
          <a:ext cx="11176000" cy="57762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5532558"/>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DDEFA-769F-429C-B90E-3648B98FF2E5}"/>
              </a:ext>
            </a:extLst>
          </p:cNvPr>
          <p:cNvSpPr>
            <a:spLocks noGrp="1"/>
          </p:cNvSpPr>
          <p:nvPr>
            <p:ph type="title"/>
          </p:nvPr>
        </p:nvSpPr>
        <p:spPr>
          <a:xfrm>
            <a:off x="203200" y="152401"/>
            <a:ext cx="10374924" cy="792163"/>
          </a:xfrm>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latin typeface="SegoeUI"/>
              </a:rPr>
              <a:t>Resiliency</a:t>
            </a:r>
          </a:p>
        </p:txBody>
      </p:sp>
      <p:graphicFrame>
        <p:nvGraphicFramePr>
          <p:cNvPr id="8" name="Content Placeholder 2">
            <a:extLst>
              <a:ext uri="{FF2B5EF4-FFF2-40B4-BE49-F238E27FC236}">
                <a16:creationId xmlns:a16="http://schemas.microsoft.com/office/drawing/2014/main" id="{7611C731-1388-4325-8A6E-2C77A093038C}"/>
              </a:ext>
            </a:extLst>
          </p:cNvPr>
          <p:cNvGraphicFramePr>
            <a:graphicFrameLocks noGrp="1"/>
          </p:cNvGraphicFramePr>
          <p:nvPr>
            <p:ph idx="1"/>
            <p:extLst>
              <p:ext uri="{D42A27DB-BD31-4B8C-83A1-F6EECF244321}">
                <p14:modId xmlns:p14="http://schemas.microsoft.com/office/powerpoint/2010/main" val="4090008709"/>
              </p:ext>
            </p:extLst>
          </p:nvPr>
        </p:nvGraphicFramePr>
        <p:xfrm>
          <a:off x="609600" y="1371600"/>
          <a:ext cx="11176000"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hidden="1">
            <a:extLst>
              <a:ext uri="{FF2B5EF4-FFF2-40B4-BE49-F238E27FC236}">
                <a16:creationId xmlns:a16="http://schemas.microsoft.com/office/drawing/2014/main" id="{9C2695B4-4EC3-45C3-8689-97D321F5E718}"/>
              </a:ext>
            </a:extLst>
          </p:cNvPr>
          <p:cNvSpPr>
            <a:spLocks noGrp="1"/>
          </p:cNvSpPr>
          <p:nvPr>
            <p:ph type="sldNum" sz="quarter" idx="4294967295"/>
          </p:nvPr>
        </p:nvSpPr>
        <p:spPr>
          <a:xfrm>
            <a:off x="8737600" y="6356352"/>
            <a:ext cx="2844800" cy="365125"/>
          </a:xfrm>
          <a:prstGeom prst="rect">
            <a:avLst/>
          </a:prstGeom>
        </p:spPr>
        <p:txBody>
          <a:bodyPr/>
          <a:lstStyle/>
          <a:p>
            <a:pPr>
              <a:spcAft>
                <a:spcPts val="600"/>
              </a:spcAft>
            </a:pPr>
            <a:fld id="{81D2C36F-4504-47C0-B82F-A167342A2754}" type="slidenum">
              <a:rPr lang="en-US" smtClean="0"/>
              <a:pPr>
                <a:spcAft>
                  <a:spcPts val="600"/>
                </a:spcAft>
              </a:pPr>
              <a:t>20</a:t>
            </a:fld>
            <a:endParaRPr lang="en-US"/>
          </a:p>
        </p:txBody>
      </p:sp>
    </p:spTree>
    <p:extLst>
      <p:ext uri="{BB962C8B-B14F-4D97-AF65-F5344CB8AC3E}">
        <p14:creationId xmlns:p14="http://schemas.microsoft.com/office/powerpoint/2010/main" val="2398241609"/>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E1BBD-9F47-49CD-AB64-3A559AA0A75A}"/>
              </a:ext>
            </a:extLst>
          </p:cNvPr>
          <p:cNvSpPr>
            <a:spLocks noGrp="1"/>
          </p:cNvSpPr>
          <p:nvPr>
            <p:ph type="title"/>
          </p:nvPr>
        </p:nvSpPr>
        <p:spPr>
          <a:xfrm>
            <a:off x="203200" y="152401"/>
            <a:ext cx="10374924" cy="792163"/>
          </a:xfrm>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latin typeface="SegoeUI"/>
              </a:rPr>
              <a:t>Built-in Azure Resilience Services </a:t>
            </a:r>
          </a:p>
        </p:txBody>
      </p:sp>
      <p:pic>
        <p:nvPicPr>
          <p:cNvPr id="8" name="Content Placeholder 7">
            <a:extLst>
              <a:ext uri="{FF2B5EF4-FFF2-40B4-BE49-F238E27FC236}">
                <a16:creationId xmlns:a16="http://schemas.microsoft.com/office/drawing/2014/main" id="{050C3688-74B0-4FA8-9BF1-13148886F382}"/>
              </a:ext>
            </a:extLst>
          </p:cNvPr>
          <p:cNvPicPr>
            <a:picLocks noGrp="1" noChangeAspect="1"/>
          </p:cNvPicPr>
          <p:nvPr>
            <p:ph idx="1"/>
          </p:nvPr>
        </p:nvPicPr>
        <p:blipFill>
          <a:blip r:embed="rId3"/>
          <a:stretch>
            <a:fillRect/>
          </a:stretch>
        </p:blipFill>
        <p:spPr>
          <a:xfrm>
            <a:off x="1308847" y="1287930"/>
            <a:ext cx="9753600" cy="5486400"/>
          </a:xfrm>
          <a:noFill/>
        </p:spPr>
      </p:pic>
      <p:sp>
        <p:nvSpPr>
          <p:cNvPr id="6" name="Slide Number Placeholder 5" hidden="1">
            <a:extLst>
              <a:ext uri="{FF2B5EF4-FFF2-40B4-BE49-F238E27FC236}">
                <a16:creationId xmlns:a16="http://schemas.microsoft.com/office/drawing/2014/main" id="{DA4014F9-2B46-46BA-A880-B782643B230F}"/>
              </a:ext>
            </a:extLst>
          </p:cNvPr>
          <p:cNvSpPr>
            <a:spLocks noGrp="1"/>
          </p:cNvSpPr>
          <p:nvPr>
            <p:ph type="sldNum" sz="quarter" idx="4294967295"/>
          </p:nvPr>
        </p:nvSpPr>
        <p:spPr>
          <a:xfrm>
            <a:off x="8737600" y="6356352"/>
            <a:ext cx="2844800" cy="365125"/>
          </a:xfrm>
          <a:prstGeom prst="rect">
            <a:avLst/>
          </a:prstGeom>
        </p:spPr>
        <p:txBody>
          <a:bodyPr/>
          <a:lstStyle/>
          <a:p>
            <a:pPr>
              <a:spcAft>
                <a:spcPts val="600"/>
              </a:spcAft>
            </a:pPr>
            <a:fld id="{81D2C36F-4504-47C0-B82F-A167342A2754}" type="slidenum">
              <a:rPr lang="en-US" smtClean="0"/>
              <a:pPr>
                <a:spcAft>
                  <a:spcPts val="600"/>
                </a:spcAft>
              </a:pPr>
              <a:t>21</a:t>
            </a:fld>
            <a:endParaRPr lang="en-US"/>
          </a:p>
        </p:txBody>
      </p:sp>
    </p:spTree>
    <p:extLst>
      <p:ext uri="{BB962C8B-B14F-4D97-AF65-F5344CB8AC3E}">
        <p14:creationId xmlns:p14="http://schemas.microsoft.com/office/powerpoint/2010/main" val="3213466786"/>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E1BBD-9F47-49CD-AB64-3A559AA0A75A}"/>
              </a:ext>
            </a:extLst>
          </p:cNvPr>
          <p:cNvSpPr>
            <a:spLocks noGrp="1"/>
          </p:cNvSpPr>
          <p:nvPr>
            <p:ph type="title"/>
          </p:nvPr>
        </p:nvSpPr>
        <p:spPr>
          <a:xfrm>
            <a:off x="203200" y="152401"/>
            <a:ext cx="10374924" cy="792163"/>
          </a:xfrm>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latin typeface="SegoeUI"/>
              </a:rPr>
              <a:t>Resiliency</a:t>
            </a:r>
          </a:p>
        </p:txBody>
      </p:sp>
      <p:sp>
        <p:nvSpPr>
          <p:cNvPr id="6" name="Slide Number Placeholder 5" hidden="1">
            <a:extLst>
              <a:ext uri="{FF2B5EF4-FFF2-40B4-BE49-F238E27FC236}">
                <a16:creationId xmlns:a16="http://schemas.microsoft.com/office/drawing/2014/main" id="{DA4014F9-2B46-46BA-A880-B782643B230F}"/>
              </a:ext>
            </a:extLst>
          </p:cNvPr>
          <p:cNvSpPr>
            <a:spLocks noGrp="1"/>
          </p:cNvSpPr>
          <p:nvPr>
            <p:ph type="sldNum" sz="quarter" idx="4294967295"/>
          </p:nvPr>
        </p:nvSpPr>
        <p:spPr>
          <a:xfrm>
            <a:off x="8737600" y="6356352"/>
            <a:ext cx="2844800" cy="365125"/>
          </a:xfrm>
          <a:prstGeom prst="rect">
            <a:avLst/>
          </a:prstGeom>
        </p:spPr>
        <p:txBody>
          <a:bodyPr/>
          <a:lstStyle/>
          <a:p>
            <a:pPr>
              <a:spcAft>
                <a:spcPts val="600"/>
              </a:spcAft>
            </a:pPr>
            <a:fld id="{81D2C36F-4504-47C0-B82F-A167342A2754}" type="slidenum">
              <a:rPr lang="en-US" smtClean="0"/>
              <a:pPr>
                <a:spcAft>
                  <a:spcPts val="600"/>
                </a:spcAft>
              </a:pPr>
              <a:t>22</a:t>
            </a:fld>
            <a:endParaRPr lang="en-US"/>
          </a:p>
        </p:txBody>
      </p:sp>
      <p:pic>
        <p:nvPicPr>
          <p:cNvPr id="8" name="Picture 7" descr="Diagram&#10;&#10;Description automatically generated">
            <a:extLst>
              <a:ext uri="{FF2B5EF4-FFF2-40B4-BE49-F238E27FC236}">
                <a16:creationId xmlns:a16="http://schemas.microsoft.com/office/drawing/2014/main" id="{2E203266-CA1A-4226-A511-F1D567708BEA}"/>
              </a:ext>
            </a:extLst>
          </p:cNvPr>
          <p:cNvPicPr>
            <a:picLocks noChangeAspect="1"/>
          </p:cNvPicPr>
          <p:nvPr/>
        </p:nvPicPr>
        <p:blipFill>
          <a:blip r:embed="rId3"/>
          <a:stretch>
            <a:fillRect/>
          </a:stretch>
        </p:blipFill>
        <p:spPr>
          <a:xfrm>
            <a:off x="3037680" y="1321306"/>
            <a:ext cx="5536694" cy="5536694"/>
          </a:xfrm>
          <a:prstGeom prst="rect">
            <a:avLst/>
          </a:prstGeom>
        </p:spPr>
      </p:pic>
    </p:spTree>
    <p:extLst>
      <p:ext uri="{BB962C8B-B14F-4D97-AF65-F5344CB8AC3E}">
        <p14:creationId xmlns:p14="http://schemas.microsoft.com/office/powerpoint/2010/main" val="4113922888"/>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BFBC4-DEFC-44A2-9D85-4B8B546A32FA}"/>
              </a:ext>
            </a:extLst>
          </p:cNvPr>
          <p:cNvSpPr>
            <a:spLocks noGrp="1"/>
          </p:cNvSpPr>
          <p:nvPr>
            <p:ph type="title"/>
          </p:nvPr>
        </p:nvSpPr>
        <p:spPr>
          <a:xfrm>
            <a:off x="203200" y="152401"/>
            <a:ext cx="10374924" cy="792163"/>
          </a:xfrm>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latin typeface="SegoeUI"/>
              </a:rPr>
              <a:t>Typical Resilience Pattern for A 3 Tier Application</a:t>
            </a:r>
          </a:p>
        </p:txBody>
      </p:sp>
      <p:pic>
        <p:nvPicPr>
          <p:cNvPr id="8" name="Content Placeholder 7">
            <a:extLst>
              <a:ext uri="{FF2B5EF4-FFF2-40B4-BE49-F238E27FC236}">
                <a16:creationId xmlns:a16="http://schemas.microsoft.com/office/drawing/2014/main" id="{5ED94A5F-4F5B-4E39-9F2F-39E1B8CDA748}"/>
              </a:ext>
            </a:extLst>
          </p:cNvPr>
          <p:cNvPicPr>
            <a:picLocks noGrp="1" noChangeAspect="1"/>
          </p:cNvPicPr>
          <p:nvPr>
            <p:ph idx="1"/>
          </p:nvPr>
        </p:nvPicPr>
        <p:blipFill>
          <a:blip r:embed="rId3"/>
          <a:stretch>
            <a:fillRect/>
          </a:stretch>
        </p:blipFill>
        <p:spPr>
          <a:xfrm>
            <a:off x="1599303" y="1305859"/>
            <a:ext cx="9184640" cy="5486400"/>
          </a:xfrm>
          <a:noFill/>
        </p:spPr>
      </p:pic>
      <p:sp>
        <p:nvSpPr>
          <p:cNvPr id="6" name="Slide Number Placeholder 5" hidden="1">
            <a:extLst>
              <a:ext uri="{FF2B5EF4-FFF2-40B4-BE49-F238E27FC236}">
                <a16:creationId xmlns:a16="http://schemas.microsoft.com/office/drawing/2014/main" id="{FDADD5A1-93F1-40BB-A57A-3FB8146ACAE5}"/>
              </a:ext>
            </a:extLst>
          </p:cNvPr>
          <p:cNvSpPr>
            <a:spLocks noGrp="1"/>
          </p:cNvSpPr>
          <p:nvPr>
            <p:ph type="sldNum" sz="quarter" idx="4294967295"/>
          </p:nvPr>
        </p:nvSpPr>
        <p:spPr>
          <a:xfrm>
            <a:off x="9347200" y="6356350"/>
            <a:ext cx="2844800" cy="365125"/>
          </a:xfrm>
          <a:prstGeom prst="rect">
            <a:avLst/>
          </a:prstGeom>
        </p:spPr>
        <p:txBody>
          <a:bodyPr/>
          <a:lstStyle/>
          <a:p>
            <a:pPr>
              <a:spcAft>
                <a:spcPts val="600"/>
              </a:spcAft>
            </a:pPr>
            <a:fld id="{81D2C36F-4504-47C0-B82F-A167342A2754}" type="slidenum">
              <a:rPr lang="en-US" smtClean="0"/>
              <a:pPr>
                <a:spcAft>
                  <a:spcPts val="600"/>
                </a:spcAft>
              </a:pPr>
              <a:t>23</a:t>
            </a:fld>
            <a:endParaRPr lang="en-US"/>
          </a:p>
        </p:txBody>
      </p:sp>
    </p:spTree>
    <p:extLst>
      <p:ext uri="{BB962C8B-B14F-4D97-AF65-F5344CB8AC3E}">
        <p14:creationId xmlns:p14="http://schemas.microsoft.com/office/powerpoint/2010/main" val="3597100356"/>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84931-30F4-400F-BA8B-C2D0CD9D1AAC}"/>
              </a:ext>
            </a:extLst>
          </p:cNvPr>
          <p:cNvSpPr>
            <a:spLocks noGrp="1"/>
          </p:cNvSpPr>
          <p:nvPr>
            <p:ph type="title"/>
          </p:nvPr>
        </p:nvSpPr>
        <p:spPr>
          <a:xfrm>
            <a:off x="203200" y="152401"/>
            <a:ext cx="10374924" cy="792163"/>
          </a:xfrm>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latin typeface="SegoeUI"/>
              </a:rPr>
              <a:t>Typical Resilience Pattern</a:t>
            </a:r>
          </a:p>
        </p:txBody>
      </p:sp>
      <p:pic>
        <p:nvPicPr>
          <p:cNvPr id="8" name="Content Placeholder 7">
            <a:extLst>
              <a:ext uri="{FF2B5EF4-FFF2-40B4-BE49-F238E27FC236}">
                <a16:creationId xmlns:a16="http://schemas.microsoft.com/office/drawing/2014/main" id="{F960B00D-E212-4C3B-AFE7-E859E80FA0C7}"/>
              </a:ext>
            </a:extLst>
          </p:cNvPr>
          <p:cNvPicPr>
            <a:picLocks noGrp="1" noChangeAspect="1"/>
          </p:cNvPicPr>
          <p:nvPr>
            <p:ph idx="1"/>
          </p:nvPr>
        </p:nvPicPr>
        <p:blipFill>
          <a:blip r:embed="rId3"/>
          <a:stretch>
            <a:fillRect/>
          </a:stretch>
        </p:blipFill>
        <p:spPr>
          <a:xfrm>
            <a:off x="999936" y="1219199"/>
            <a:ext cx="10192128" cy="5486400"/>
          </a:xfrm>
          <a:noFill/>
        </p:spPr>
      </p:pic>
      <p:sp>
        <p:nvSpPr>
          <p:cNvPr id="6" name="Slide Number Placeholder 5" hidden="1">
            <a:extLst>
              <a:ext uri="{FF2B5EF4-FFF2-40B4-BE49-F238E27FC236}">
                <a16:creationId xmlns:a16="http://schemas.microsoft.com/office/drawing/2014/main" id="{A76E93F0-18B2-45B5-98A0-F1C9D83E37A4}"/>
              </a:ext>
            </a:extLst>
          </p:cNvPr>
          <p:cNvSpPr>
            <a:spLocks noGrp="1"/>
          </p:cNvSpPr>
          <p:nvPr>
            <p:ph type="sldNum" sz="quarter" idx="4294967295"/>
          </p:nvPr>
        </p:nvSpPr>
        <p:spPr>
          <a:xfrm>
            <a:off x="8737600" y="6356352"/>
            <a:ext cx="2844800" cy="365125"/>
          </a:xfrm>
          <a:prstGeom prst="rect">
            <a:avLst/>
          </a:prstGeom>
        </p:spPr>
        <p:txBody>
          <a:bodyPr/>
          <a:lstStyle/>
          <a:p>
            <a:pPr>
              <a:spcAft>
                <a:spcPts val="600"/>
              </a:spcAft>
            </a:pPr>
            <a:fld id="{81D2C36F-4504-47C0-B82F-A167342A2754}" type="slidenum">
              <a:rPr lang="en-US" smtClean="0"/>
              <a:pPr>
                <a:spcAft>
                  <a:spcPts val="600"/>
                </a:spcAft>
              </a:pPr>
              <a:t>24</a:t>
            </a:fld>
            <a:endParaRPr lang="en-US"/>
          </a:p>
        </p:txBody>
      </p:sp>
    </p:spTree>
    <p:extLst>
      <p:ext uri="{BB962C8B-B14F-4D97-AF65-F5344CB8AC3E}">
        <p14:creationId xmlns:p14="http://schemas.microsoft.com/office/powerpoint/2010/main" val="2572929917"/>
      </p:ext>
    </p:extLst>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A4F11-646F-465B-B8E5-D9DCE73E18C9}"/>
              </a:ext>
            </a:extLst>
          </p:cNvPr>
          <p:cNvSpPr>
            <a:spLocks noGrp="1"/>
          </p:cNvSpPr>
          <p:nvPr>
            <p:ph type="title"/>
          </p:nvPr>
        </p:nvSpPr>
        <p:spPr/>
        <p:txBody>
          <a:bodyPr/>
          <a:lstStyle/>
          <a:p>
            <a:r>
              <a:rPr lang="en-IN" dirty="0"/>
              <a:t>Design for Data</a:t>
            </a:r>
          </a:p>
        </p:txBody>
      </p:sp>
    </p:spTree>
    <p:extLst>
      <p:ext uri="{BB962C8B-B14F-4D97-AF65-F5344CB8AC3E}">
        <p14:creationId xmlns:p14="http://schemas.microsoft.com/office/powerpoint/2010/main" val="188968383"/>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1ECAA-18E7-4F92-B283-1CED3D436555}"/>
              </a:ext>
            </a:extLst>
          </p:cNvPr>
          <p:cNvSpPr>
            <a:spLocks noGrp="1"/>
          </p:cNvSpPr>
          <p:nvPr>
            <p:ph type="title"/>
          </p:nvPr>
        </p:nvSpPr>
        <p:spPr>
          <a:xfrm>
            <a:off x="203200" y="152401"/>
            <a:ext cx="10374924" cy="792163"/>
          </a:xfrm>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latin typeface="SegoeUI"/>
              </a:rPr>
              <a:t>Traditional RDBMS Workloads</a:t>
            </a:r>
            <a:endParaRPr lang="en-US" dirty="0">
              <a:latin typeface="SegoeUI"/>
            </a:endParaRPr>
          </a:p>
        </p:txBody>
      </p:sp>
      <p:pic>
        <p:nvPicPr>
          <p:cNvPr id="11" name="Content Placeholder 10" descr="Graphical user interface, application, Teams&#10;&#10;Description automatically generated">
            <a:extLst>
              <a:ext uri="{FF2B5EF4-FFF2-40B4-BE49-F238E27FC236}">
                <a16:creationId xmlns:a16="http://schemas.microsoft.com/office/drawing/2014/main" id="{4B14CA0A-6303-43F3-B3AA-9A961F959ED5}"/>
              </a:ext>
            </a:extLst>
          </p:cNvPr>
          <p:cNvPicPr>
            <a:picLocks noGrp="1" noChangeAspect="1"/>
          </p:cNvPicPr>
          <p:nvPr>
            <p:ph idx="1"/>
          </p:nvPr>
        </p:nvPicPr>
        <p:blipFill>
          <a:blip r:embed="rId3"/>
          <a:stretch>
            <a:fillRect/>
          </a:stretch>
        </p:blipFill>
        <p:spPr>
          <a:xfrm>
            <a:off x="609600" y="1991360"/>
            <a:ext cx="11176000" cy="4246879"/>
          </a:xfrm>
          <a:prstGeom prst="rect">
            <a:avLst/>
          </a:prstGeom>
          <a:noFill/>
        </p:spPr>
      </p:pic>
      <p:sp>
        <p:nvSpPr>
          <p:cNvPr id="6" name="Slide Number Placeholder 5" hidden="1">
            <a:extLst>
              <a:ext uri="{FF2B5EF4-FFF2-40B4-BE49-F238E27FC236}">
                <a16:creationId xmlns:a16="http://schemas.microsoft.com/office/drawing/2014/main" id="{F6F67FDD-86AD-4FF3-ABDC-8648D2879E8F}"/>
              </a:ext>
            </a:extLst>
          </p:cNvPr>
          <p:cNvSpPr>
            <a:spLocks noGrp="1"/>
          </p:cNvSpPr>
          <p:nvPr>
            <p:ph type="sldNum" sz="quarter" idx="4294967295"/>
          </p:nvPr>
        </p:nvSpPr>
        <p:spPr>
          <a:xfrm>
            <a:off x="8737600" y="6356352"/>
            <a:ext cx="2844800" cy="365125"/>
          </a:xfrm>
          <a:prstGeom prst="rect">
            <a:avLst/>
          </a:prstGeom>
        </p:spPr>
        <p:txBody>
          <a:bodyPr vert="horz" lIns="91440" tIns="45720" rIns="91440" bIns="45720" rtlCol="0" anchor="ctr">
            <a:normAutofit/>
          </a:bodyPr>
          <a:lstStyle/>
          <a:p>
            <a:pPr>
              <a:lnSpc>
                <a:spcPct val="90000"/>
              </a:lnSpc>
              <a:spcAft>
                <a:spcPts val="600"/>
              </a:spcAft>
            </a:pPr>
            <a:fld id="{81D2C36F-4504-47C0-B82F-A167342A2754}" type="slidenum">
              <a:rPr lang="en-US" sz="300" smtClean="0"/>
              <a:pPr>
                <a:lnSpc>
                  <a:spcPct val="90000"/>
                </a:lnSpc>
                <a:spcAft>
                  <a:spcPts val="600"/>
                </a:spcAft>
              </a:pPr>
              <a:t>26</a:t>
            </a:fld>
            <a:endParaRPr lang="en-US" sz="300"/>
          </a:p>
        </p:txBody>
      </p:sp>
    </p:spTree>
    <p:extLst>
      <p:ext uri="{BB962C8B-B14F-4D97-AF65-F5344CB8AC3E}">
        <p14:creationId xmlns:p14="http://schemas.microsoft.com/office/powerpoint/2010/main" val="837023559"/>
      </p:ext>
    </p:extLst>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1ECAA-18E7-4F92-B283-1CED3D436555}"/>
              </a:ext>
            </a:extLst>
          </p:cNvPr>
          <p:cNvSpPr>
            <a:spLocks noGrp="1"/>
          </p:cNvSpPr>
          <p:nvPr>
            <p:ph type="title"/>
          </p:nvPr>
        </p:nvSpPr>
        <p:spPr>
          <a:xfrm>
            <a:off x="203200" y="152401"/>
            <a:ext cx="10374924" cy="792163"/>
          </a:xfrm>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latin typeface="SegoeUI"/>
              </a:rPr>
              <a:t>Big Data Solutions</a:t>
            </a:r>
          </a:p>
        </p:txBody>
      </p:sp>
      <p:pic>
        <p:nvPicPr>
          <p:cNvPr id="20" name="Content Placeholder 19">
            <a:extLst>
              <a:ext uri="{FF2B5EF4-FFF2-40B4-BE49-F238E27FC236}">
                <a16:creationId xmlns:a16="http://schemas.microsoft.com/office/drawing/2014/main" id="{D0D62FFD-E4E5-4964-9DD2-B3C38863948E}"/>
              </a:ext>
            </a:extLst>
          </p:cNvPr>
          <p:cNvPicPr>
            <a:picLocks noGrp="1" noChangeAspect="1"/>
          </p:cNvPicPr>
          <p:nvPr>
            <p:ph idx="1"/>
          </p:nvPr>
        </p:nvPicPr>
        <p:blipFill>
          <a:blip r:embed="rId3"/>
          <a:stretch>
            <a:fillRect/>
          </a:stretch>
        </p:blipFill>
        <p:spPr>
          <a:xfrm>
            <a:off x="1320799" y="1371600"/>
            <a:ext cx="9753601" cy="5486400"/>
          </a:xfrm>
          <a:noFill/>
        </p:spPr>
      </p:pic>
      <p:sp>
        <p:nvSpPr>
          <p:cNvPr id="6" name="Slide Number Placeholder 5" hidden="1">
            <a:extLst>
              <a:ext uri="{FF2B5EF4-FFF2-40B4-BE49-F238E27FC236}">
                <a16:creationId xmlns:a16="http://schemas.microsoft.com/office/drawing/2014/main" id="{F6F67FDD-86AD-4FF3-ABDC-8648D2879E8F}"/>
              </a:ext>
            </a:extLst>
          </p:cNvPr>
          <p:cNvSpPr>
            <a:spLocks noGrp="1"/>
          </p:cNvSpPr>
          <p:nvPr>
            <p:ph type="sldNum" sz="quarter" idx="4294967295"/>
          </p:nvPr>
        </p:nvSpPr>
        <p:spPr>
          <a:xfrm>
            <a:off x="8737600" y="6356352"/>
            <a:ext cx="2844800" cy="365125"/>
          </a:xfrm>
          <a:prstGeom prst="rect">
            <a:avLst/>
          </a:prstGeom>
        </p:spPr>
        <p:txBody>
          <a:bodyPr/>
          <a:lstStyle/>
          <a:p>
            <a:pPr>
              <a:spcAft>
                <a:spcPts val="600"/>
              </a:spcAft>
            </a:pPr>
            <a:fld id="{81D2C36F-4504-47C0-B82F-A167342A2754}" type="slidenum">
              <a:rPr lang="en-US" smtClean="0"/>
              <a:pPr>
                <a:spcAft>
                  <a:spcPts val="600"/>
                </a:spcAft>
              </a:pPr>
              <a:t>27</a:t>
            </a:fld>
            <a:endParaRPr lang="en-US"/>
          </a:p>
        </p:txBody>
      </p:sp>
    </p:spTree>
    <p:extLst>
      <p:ext uri="{BB962C8B-B14F-4D97-AF65-F5344CB8AC3E}">
        <p14:creationId xmlns:p14="http://schemas.microsoft.com/office/powerpoint/2010/main" val="2491171254"/>
      </p:ext>
    </p:extLst>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F14E1-1E00-4485-94E1-32CBC42378F2}"/>
              </a:ext>
            </a:extLst>
          </p:cNvPr>
          <p:cNvSpPr>
            <a:spLocks noGrp="1"/>
          </p:cNvSpPr>
          <p:nvPr>
            <p:ph type="title"/>
          </p:nvPr>
        </p:nvSpPr>
        <p:spPr>
          <a:xfrm>
            <a:off x="203200" y="152401"/>
            <a:ext cx="10374924" cy="792163"/>
          </a:xfrm>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latin typeface="SegoeUI"/>
              </a:rPr>
              <a:t>Big Data Solutions</a:t>
            </a:r>
          </a:p>
        </p:txBody>
      </p:sp>
      <p:pic>
        <p:nvPicPr>
          <p:cNvPr id="7" name="Content Placeholder 6">
            <a:extLst>
              <a:ext uri="{FF2B5EF4-FFF2-40B4-BE49-F238E27FC236}">
                <a16:creationId xmlns:a16="http://schemas.microsoft.com/office/drawing/2014/main" id="{36DFA800-06B6-4D64-8F37-806D9E10D125}"/>
              </a:ext>
            </a:extLst>
          </p:cNvPr>
          <p:cNvPicPr>
            <a:picLocks noGrp="1" noChangeAspect="1"/>
          </p:cNvPicPr>
          <p:nvPr>
            <p:ph idx="1"/>
          </p:nvPr>
        </p:nvPicPr>
        <p:blipFill>
          <a:blip r:embed="rId3"/>
          <a:stretch>
            <a:fillRect/>
          </a:stretch>
        </p:blipFill>
        <p:spPr>
          <a:xfrm>
            <a:off x="612661" y="1219199"/>
            <a:ext cx="11139897" cy="5486400"/>
          </a:xfrm>
          <a:prstGeom prst="rect">
            <a:avLst/>
          </a:prstGeom>
          <a:noFill/>
        </p:spPr>
      </p:pic>
      <p:sp>
        <p:nvSpPr>
          <p:cNvPr id="6" name="Slide Number Placeholder 5" hidden="1">
            <a:extLst>
              <a:ext uri="{FF2B5EF4-FFF2-40B4-BE49-F238E27FC236}">
                <a16:creationId xmlns:a16="http://schemas.microsoft.com/office/drawing/2014/main" id="{B69D2EB0-3BE4-4793-8DF4-D24B433C3020}"/>
              </a:ext>
            </a:extLst>
          </p:cNvPr>
          <p:cNvSpPr>
            <a:spLocks noGrp="1"/>
          </p:cNvSpPr>
          <p:nvPr>
            <p:ph type="sldNum" sz="quarter" idx="4294967295"/>
          </p:nvPr>
        </p:nvSpPr>
        <p:spPr>
          <a:xfrm>
            <a:off x="8737600" y="6356352"/>
            <a:ext cx="2844800" cy="365125"/>
          </a:xfrm>
          <a:prstGeom prst="rect">
            <a:avLst/>
          </a:prstGeom>
        </p:spPr>
        <p:txBody>
          <a:bodyPr/>
          <a:lstStyle/>
          <a:p>
            <a:pPr>
              <a:spcAft>
                <a:spcPts val="600"/>
              </a:spcAft>
            </a:pPr>
            <a:fld id="{81D2C36F-4504-47C0-B82F-A167342A2754}" type="slidenum">
              <a:rPr lang="en-US" smtClean="0"/>
              <a:pPr>
                <a:spcAft>
                  <a:spcPts val="600"/>
                </a:spcAft>
              </a:pPr>
              <a:t>28</a:t>
            </a:fld>
            <a:endParaRPr lang="en-US"/>
          </a:p>
        </p:txBody>
      </p:sp>
    </p:spTree>
    <p:extLst>
      <p:ext uri="{BB962C8B-B14F-4D97-AF65-F5344CB8AC3E}">
        <p14:creationId xmlns:p14="http://schemas.microsoft.com/office/powerpoint/2010/main" val="831831723"/>
      </p:ext>
    </p:extLst>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7113F-F0B6-4F71-B869-93A2D9CCCD38}"/>
              </a:ext>
            </a:extLst>
          </p:cNvPr>
          <p:cNvSpPr>
            <a:spLocks noGrp="1"/>
          </p:cNvSpPr>
          <p:nvPr>
            <p:ph type="title"/>
          </p:nvPr>
        </p:nvSpPr>
        <p:spPr>
          <a:xfrm>
            <a:off x="203200" y="152401"/>
            <a:ext cx="10374924" cy="792163"/>
          </a:xfrm>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latin typeface="SegoeUI"/>
              </a:rPr>
              <a:t>Enterprise Data Warehouse Architecture</a:t>
            </a:r>
          </a:p>
        </p:txBody>
      </p:sp>
      <p:pic>
        <p:nvPicPr>
          <p:cNvPr id="7" name="Content Placeholder 6">
            <a:extLst>
              <a:ext uri="{FF2B5EF4-FFF2-40B4-BE49-F238E27FC236}">
                <a16:creationId xmlns:a16="http://schemas.microsoft.com/office/drawing/2014/main" id="{6D91A246-A1CA-41F2-AB0E-99274B2AB637}"/>
              </a:ext>
            </a:extLst>
          </p:cNvPr>
          <p:cNvPicPr>
            <a:picLocks noGrp="1" noChangeAspect="1"/>
          </p:cNvPicPr>
          <p:nvPr>
            <p:ph idx="1"/>
          </p:nvPr>
        </p:nvPicPr>
        <p:blipFill>
          <a:blip r:embed="rId3"/>
          <a:stretch>
            <a:fillRect/>
          </a:stretch>
        </p:blipFill>
        <p:spPr>
          <a:xfrm>
            <a:off x="347272" y="1426128"/>
            <a:ext cx="11176000" cy="4777738"/>
          </a:xfrm>
          <a:prstGeom prst="rect">
            <a:avLst/>
          </a:prstGeom>
          <a:noFill/>
        </p:spPr>
      </p:pic>
      <p:sp>
        <p:nvSpPr>
          <p:cNvPr id="6" name="Slide Number Placeholder 5" hidden="1">
            <a:extLst>
              <a:ext uri="{FF2B5EF4-FFF2-40B4-BE49-F238E27FC236}">
                <a16:creationId xmlns:a16="http://schemas.microsoft.com/office/drawing/2014/main" id="{732CA859-1614-4CC4-93AF-98AA15CA97C3}"/>
              </a:ext>
            </a:extLst>
          </p:cNvPr>
          <p:cNvSpPr>
            <a:spLocks noGrp="1"/>
          </p:cNvSpPr>
          <p:nvPr>
            <p:ph type="sldNum" sz="quarter" idx="4294967295"/>
          </p:nvPr>
        </p:nvSpPr>
        <p:spPr>
          <a:xfrm>
            <a:off x="8737600" y="6356352"/>
            <a:ext cx="2844800" cy="365125"/>
          </a:xfrm>
          <a:prstGeom prst="rect">
            <a:avLst/>
          </a:prstGeom>
        </p:spPr>
        <p:txBody>
          <a:bodyPr/>
          <a:lstStyle/>
          <a:p>
            <a:pPr>
              <a:spcAft>
                <a:spcPts val="600"/>
              </a:spcAft>
            </a:pPr>
            <a:fld id="{81D2C36F-4504-47C0-B82F-A167342A2754}" type="slidenum">
              <a:rPr lang="en-US" smtClean="0"/>
              <a:pPr>
                <a:spcAft>
                  <a:spcPts val="600"/>
                </a:spcAft>
              </a:pPr>
              <a:t>29</a:t>
            </a:fld>
            <a:endParaRPr lang="en-US"/>
          </a:p>
        </p:txBody>
      </p:sp>
    </p:spTree>
    <p:extLst>
      <p:ext uri="{BB962C8B-B14F-4D97-AF65-F5344CB8AC3E}">
        <p14:creationId xmlns:p14="http://schemas.microsoft.com/office/powerpoint/2010/main" val="51231809"/>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E8074-2AF7-DC43-9AA0-FC9AB8D0B93B}"/>
              </a:ext>
            </a:extLst>
          </p:cNvPr>
          <p:cNvSpPr>
            <a:spLocks noGrp="1"/>
          </p:cNvSpPr>
          <p:nvPr>
            <p:ph type="title"/>
          </p:nvPr>
        </p:nvSpPr>
        <p:spPr/>
        <p:txBody>
          <a:bodyPr/>
          <a:lstStyle/>
          <a:p>
            <a:r>
              <a:rPr lang="en-RO" dirty="0"/>
              <a:t>About Your Speaker</a:t>
            </a:r>
          </a:p>
        </p:txBody>
      </p:sp>
      <p:sp>
        <p:nvSpPr>
          <p:cNvPr id="3" name="Content Placeholder 2">
            <a:extLst>
              <a:ext uri="{FF2B5EF4-FFF2-40B4-BE49-F238E27FC236}">
                <a16:creationId xmlns:a16="http://schemas.microsoft.com/office/drawing/2014/main" id="{E72C2FF8-8A2B-AB4C-BBE4-F62604E66CA5}"/>
              </a:ext>
            </a:extLst>
          </p:cNvPr>
          <p:cNvSpPr>
            <a:spLocks noGrp="1"/>
          </p:cNvSpPr>
          <p:nvPr>
            <p:ph idx="1"/>
          </p:nvPr>
        </p:nvSpPr>
        <p:spPr/>
        <p:txBody>
          <a:bodyPr/>
          <a:lstStyle/>
          <a:p>
            <a:pPr marL="0" indent="0">
              <a:buNone/>
            </a:pPr>
            <a:r>
              <a:rPr lang="en-GB" dirty="0">
                <a:solidFill>
                  <a:schemeClr val="tx1"/>
                </a:solidFill>
              </a:rPr>
              <a:t>This session is being delivered by </a:t>
            </a:r>
            <a:r>
              <a:rPr lang="en-GB" dirty="0">
                <a:solidFill>
                  <a:schemeClr val="tx1"/>
                </a:solidFill>
                <a:hlinkClick r:id="rId2"/>
              </a:rPr>
              <a:t>Silviu </a:t>
            </a:r>
            <a:r>
              <a:rPr lang="en-GB" dirty="0" err="1">
                <a:solidFill>
                  <a:schemeClr val="tx1"/>
                </a:solidFill>
                <a:hlinkClick r:id="rId2"/>
              </a:rPr>
              <a:t>Niculiță</a:t>
            </a:r>
            <a:r>
              <a:rPr lang="en-GB" dirty="0">
                <a:solidFill>
                  <a:schemeClr val="tx1"/>
                </a:solidFill>
              </a:rPr>
              <a:t>, an effective technology professional with decades of experience in implementing high-availability/high-capacity software products.</a:t>
            </a:r>
          </a:p>
          <a:p>
            <a:endParaRPr lang="en-GB" dirty="0">
              <a:solidFill>
                <a:schemeClr val="tx1"/>
              </a:solidFill>
            </a:endParaRPr>
          </a:p>
          <a:p>
            <a:pPr marL="0" indent="0">
              <a:buNone/>
            </a:pPr>
            <a:r>
              <a:rPr lang="en-GB" dirty="0">
                <a:solidFill>
                  <a:schemeClr val="tx1"/>
                </a:solidFill>
              </a:rPr>
              <a:t>             </a:t>
            </a:r>
            <a:r>
              <a:rPr lang="en-GB" b="1" dirty="0">
                <a:solidFill>
                  <a:schemeClr val="tx1"/>
                </a:solidFill>
              </a:rPr>
              <a:t>Professional Experience                           Qualifications</a:t>
            </a:r>
          </a:p>
          <a:p>
            <a:endParaRPr lang="en-RO" dirty="0"/>
          </a:p>
        </p:txBody>
      </p:sp>
      <p:pic>
        <p:nvPicPr>
          <p:cNvPr id="6" name="Picture 1" descr="page4image56778672">
            <a:extLst>
              <a:ext uri="{FF2B5EF4-FFF2-40B4-BE49-F238E27FC236}">
                <a16:creationId xmlns:a16="http://schemas.microsoft.com/office/drawing/2014/main" id="{0C544DA1-1D60-2346-9B70-389F9E7197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0924" y="4889798"/>
            <a:ext cx="3254153" cy="13363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1" descr="page4image56778464">
            <a:extLst>
              <a:ext uri="{FF2B5EF4-FFF2-40B4-BE49-F238E27FC236}">
                <a16:creationId xmlns:a16="http://schemas.microsoft.com/office/drawing/2014/main" id="{12BA2726-4325-B249-852A-F5DA7D5A1B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0951" y="3533205"/>
            <a:ext cx="2140007" cy="143380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3" descr="page4image56772848">
            <a:extLst>
              <a:ext uri="{FF2B5EF4-FFF2-40B4-BE49-F238E27FC236}">
                <a16:creationId xmlns:a16="http://schemas.microsoft.com/office/drawing/2014/main" id="{79B825AF-3EC2-AD41-B607-789EA27100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8283" y="4436530"/>
            <a:ext cx="1298487" cy="12984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5" descr="page4image56772432">
            <a:extLst>
              <a:ext uri="{FF2B5EF4-FFF2-40B4-BE49-F238E27FC236}">
                <a16:creationId xmlns:a16="http://schemas.microsoft.com/office/drawing/2014/main" id="{34C5AF81-3788-E541-B1ED-93611F9470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18600" y="3733135"/>
            <a:ext cx="1386634" cy="76929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page4image56773472">
            <a:extLst>
              <a:ext uri="{FF2B5EF4-FFF2-40B4-BE49-F238E27FC236}">
                <a16:creationId xmlns:a16="http://schemas.microsoft.com/office/drawing/2014/main" id="{9FF22591-41A2-D549-9C27-BDCCE98CF2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44116" y="3600870"/>
            <a:ext cx="1355316" cy="10277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7" descr="page4image56774304">
            <a:extLst>
              <a:ext uri="{FF2B5EF4-FFF2-40B4-BE49-F238E27FC236}">
                <a16:creationId xmlns:a16="http://schemas.microsoft.com/office/drawing/2014/main" id="{AC5EB2E0-3B21-EF45-B87B-623882E9A8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05339" y="4891702"/>
            <a:ext cx="1031701" cy="46351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9" descr="Siemens Logo | Symbol, History, PNG (3840*2160)">
            <a:extLst>
              <a:ext uri="{FF2B5EF4-FFF2-40B4-BE49-F238E27FC236}">
                <a16:creationId xmlns:a16="http://schemas.microsoft.com/office/drawing/2014/main" id="{AFA5EFEA-83C3-CE45-B4D3-C0F56138293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32608" y="5558101"/>
            <a:ext cx="1571984" cy="88031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1" descr="Carnegie Mellon University - Wikipedia">
            <a:extLst>
              <a:ext uri="{FF2B5EF4-FFF2-40B4-BE49-F238E27FC236}">
                <a16:creationId xmlns:a16="http://schemas.microsoft.com/office/drawing/2014/main" id="{C9839D47-B33E-764B-8C69-89D67D25488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36061" y="5121597"/>
            <a:ext cx="1161238" cy="1161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156482"/>
      </p:ext>
    </p:extLst>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37DAB-87EC-49C1-BBAF-8BA087D48F26}"/>
              </a:ext>
            </a:extLst>
          </p:cNvPr>
          <p:cNvSpPr>
            <a:spLocks noGrp="1"/>
          </p:cNvSpPr>
          <p:nvPr>
            <p:ph type="title"/>
          </p:nvPr>
        </p:nvSpPr>
        <p:spPr>
          <a:xfrm>
            <a:off x="203200" y="152401"/>
            <a:ext cx="10374924" cy="792163"/>
          </a:xfrm>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latin typeface="SegoeUI"/>
              </a:rPr>
              <a:t>Advanced Analytics Architecture</a:t>
            </a:r>
          </a:p>
        </p:txBody>
      </p:sp>
      <p:pic>
        <p:nvPicPr>
          <p:cNvPr id="7" name="Content Placeholder 6">
            <a:extLst>
              <a:ext uri="{FF2B5EF4-FFF2-40B4-BE49-F238E27FC236}">
                <a16:creationId xmlns:a16="http://schemas.microsoft.com/office/drawing/2014/main" id="{0EC1E248-C9E4-42D4-BE9E-74A4F0C6E390}"/>
              </a:ext>
            </a:extLst>
          </p:cNvPr>
          <p:cNvPicPr>
            <a:picLocks noGrp="1" noChangeAspect="1"/>
          </p:cNvPicPr>
          <p:nvPr>
            <p:ph idx="1"/>
          </p:nvPr>
        </p:nvPicPr>
        <p:blipFill rotWithShape="1">
          <a:blip r:embed="rId3"/>
          <a:srcRect t="20169" b="652"/>
          <a:stretch/>
        </p:blipFill>
        <p:spPr>
          <a:xfrm>
            <a:off x="203200" y="1298713"/>
            <a:ext cx="11176000" cy="5486400"/>
          </a:xfrm>
          <a:prstGeom prst="rect">
            <a:avLst/>
          </a:prstGeom>
          <a:noFill/>
        </p:spPr>
      </p:pic>
      <p:sp>
        <p:nvSpPr>
          <p:cNvPr id="6" name="Slide Number Placeholder 5" hidden="1">
            <a:extLst>
              <a:ext uri="{FF2B5EF4-FFF2-40B4-BE49-F238E27FC236}">
                <a16:creationId xmlns:a16="http://schemas.microsoft.com/office/drawing/2014/main" id="{1A244BC2-6433-43A5-8CA0-23D76114A0D7}"/>
              </a:ext>
            </a:extLst>
          </p:cNvPr>
          <p:cNvSpPr>
            <a:spLocks noGrp="1"/>
          </p:cNvSpPr>
          <p:nvPr>
            <p:ph type="sldNum" sz="quarter" idx="4294967295"/>
          </p:nvPr>
        </p:nvSpPr>
        <p:spPr>
          <a:xfrm>
            <a:off x="8737600" y="6356352"/>
            <a:ext cx="2844800" cy="365125"/>
          </a:xfrm>
          <a:prstGeom prst="rect">
            <a:avLst/>
          </a:prstGeom>
        </p:spPr>
        <p:txBody>
          <a:bodyPr/>
          <a:lstStyle/>
          <a:p>
            <a:pPr>
              <a:spcAft>
                <a:spcPts val="600"/>
              </a:spcAft>
            </a:pPr>
            <a:fld id="{81D2C36F-4504-47C0-B82F-A167342A2754}" type="slidenum">
              <a:rPr lang="en-US" smtClean="0"/>
              <a:pPr>
                <a:spcAft>
                  <a:spcPts val="600"/>
                </a:spcAft>
              </a:pPr>
              <a:t>30</a:t>
            </a:fld>
            <a:endParaRPr lang="en-US"/>
          </a:p>
        </p:txBody>
      </p:sp>
    </p:spTree>
    <p:extLst>
      <p:ext uri="{BB962C8B-B14F-4D97-AF65-F5344CB8AC3E}">
        <p14:creationId xmlns:p14="http://schemas.microsoft.com/office/powerpoint/2010/main" val="304136768"/>
      </p:ext>
    </p:extLst>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DAAB5-E291-4306-9E22-679D04D4D8F0}"/>
              </a:ext>
            </a:extLst>
          </p:cNvPr>
          <p:cNvSpPr>
            <a:spLocks noGrp="1"/>
          </p:cNvSpPr>
          <p:nvPr>
            <p:ph type="title"/>
          </p:nvPr>
        </p:nvSpPr>
        <p:spPr>
          <a:xfrm>
            <a:off x="203200" y="152401"/>
            <a:ext cx="10374924" cy="792163"/>
          </a:xfrm>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latin typeface="SegoeUI"/>
              </a:rPr>
              <a:t>Real Time Analytics on Big Data Architecture</a:t>
            </a:r>
          </a:p>
        </p:txBody>
      </p:sp>
      <p:pic>
        <p:nvPicPr>
          <p:cNvPr id="7" name="Content Placeholder 6">
            <a:extLst>
              <a:ext uri="{FF2B5EF4-FFF2-40B4-BE49-F238E27FC236}">
                <a16:creationId xmlns:a16="http://schemas.microsoft.com/office/drawing/2014/main" id="{91941A0F-B4A2-451F-846B-0A91A82A9CDE}"/>
              </a:ext>
            </a:extLst>
          </p:cNvPr>
          <p:cNvPicPr>
            <a:picLocks noGrp="1" noChangeAspect="1"/>
          </p:cNvPicPr>
          <p:nvPr>
            <p:ph idx="1"/>
          </p:nvPr>
        </p:nvPicPr>
        <p:blipFill>
          <a:blip r:embed="rId3"/>
          <a:stretch>
            <a:fillRect/>
          </a:stretch>
        </p:blipFill>
        <p:spPr>
          <a:xfrm>
            <a:off x="309797" y="1419964"/>
            <a:ext cx="11176000" cy="5224780"/>
          </a:xfrm>
          <a:prstGeom prst="rect">
            <a:avLst/>
          </a:prstGeom>
          <a:noFill/>
        </p:spPr>
      </p:pic>
      <p:sp>
        <p:nvSpPr>
          <p:cNvPr id="6" name="Slide Number Placeholder 5" hidden="1">
            <a:extLst>
              <a:ext uri="{FF2B5EF4-FFF2-40B4-BE49-F238E27FC236}">
                <a16:creationId xmlns:a16="http://schemas.microsoft.com/office/drawing/2014/main" id="{A4D6525F-6F06-4344-B471-37EBC98F87CD}"/>
              </a:ext>
            </a:extLst>
          </p:cNvPr>
          <p:cNvSpPr>
            <a:spLocks noGrp="1"/>
          </p:cNvSpPr>
          <p:nvPr>
            <p:ph type="sldNum" sz="quarter" idx="4294967295"/>
          </p:nvPr>
        </p:nvSpPr>
        <p:spPr>
          <a:xfrm>
            <a:off x="8737600" y="6356352"/>
            <a:ext cx="2844800" cy="365125"/>
          </a:xfrm>
          <a:prstGeom prst="rect">
            <a:avLst/>
          </a:prstGeom>
        </p:spPr>
        <p:txBody>
          <a:bodyPr/>
          <a:lstStyle/>
          <a:p>
            <a:pPr>
              <a:spcAft>
                <a:spcPts val="600"/>
              </a:spcAft>
            </a:pPr>
            <a:fld id="{81D2C36F-4504-47C0-B82F-A167342A2754}" type="slidenum">
              <a:rPr lang="en-US" smtClean="0"/>
              <a:pPr>
                <a:spcAft>
                  <a:spcPts val="600"/>
                </a:spcAft>
              </a:pPr>
              <a:t>31</a:t>
            </a:fld>
            <a:endParaRPr lang="en-US"/>
          </a:p>
        </p:txBody>
      </p:sp>
    </p:spTree>
    <p:extLst>
      <p:ext uri="{BB962C8B-B14F-4D97-AF65-F5344CB8AC3E}">
        <p14:creationId xmlns:p14="http://schemas.microsoft.com/office/powerpoint/2010/main" val="743391044"/>
      </p:ext>
    </p:extLst>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3C805-725B-40BA-BF12-A9F75F2FCAF4}"/>
              </a:ext>
            </a:extLst>
          </p:cNvPr>
          <p:cNvSpPr>
            <a:spLocks noGrp="1"/>
          </p:cNvSpPr>
          <p:nvPr>
            <p:ph type="title"/>
          </p:nvPr>
        </p:nvSpPr>
        <p:spPr/>
        <p:txBody>
          <a:bodyPr/>
          <a:lstStyle/>
          <a:p>
            <a:r>
              <a:rPr lang="en-IN" dirty="0"/>
              <a:t>Design for Messaging</a:t>
            </a:r>
          </a:p>
        </p:txBody>
      </p:sp>
    </p:spTree>
    <p:extLst>
      <p:ext uri="{BB962C8B-B14F-4D97-AF65-F5344CB8AC3E}">
        <p14:creationId xmlns:p14="http://schemas.microsoft.com/office/powerpoint/2010/main" val="2912152716"/>
      </p:ext>
    </p:extLst>
  </p:cSld>
  <p:clrMapOvr>
    <a:masterClrMapping/>
  </p:clrMapOvr>
  <p:transition spd="slow">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7D129-154D-4923-90E7-B7ABB5730B19}"/>
              </a:ext>
            </a:extLst>
          </p:cNvPr>
          <p:cNvSpPr>
            <a:spLocks noGrp="1"/>
          </p:cNvSpPr>
          <p:nvPr>
            <p:ph type="title"/>
          </p:nvPr>
        </p:nvSpPr>
        <p:spPr>
          <a:xfrm>
            <a:off x="203200" y="152401"/>
            <a:ext cx="10374924" cy="792163"/>
          </a:xfrm>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latin typeface="SegoeUI"/>
              </a:rPr>
              <a:t>Design for Messaging</a:t>
            </a:r>
          </a:p>
        </p:txBody>
      </p:sp>
      <p:graphicFrame>
        <p:nvGraphicFramePr>
          <p:cNvPr id="8" name="Content Placeholder 2">
            <a:extLst>
              <a:ext uri="{FF2B5EF4-FFF2-40B4-BE49-F238E27FC236}">
                <a16:creationId xmlns:a16="http://schemas.microsoft.com/office/drawing/2014/main" id="{D95F6F18-AF3A-46CC-98A0-95588E7C4C72}"/>
              </a:ext>
            </a:extLst>
          </p:cNvPr>
          <p:cNvGraphicFramePr>
            <a:graphicFrameLocks noGrp="1"/>
          </p:cNvGraphicFramePr>
          <p:nvPr>
            <p:ph idx="1"/>
            <p:extLst>
              <p:ext uri="{D42A27DB-BD31-4B8C-83A1-F6EECF244321}">
                <p14:modId xmlns:p14="http://schemas.microsoft.com/office/powerpoint/2010/main" val="722974135"/>
              </p:ext>
            </p:extLst>
          </p:nvPr>
        </p:nvGraphicFramePr>
        <p:xfrm>
          <a:off x="609600" y="1371600"/>
          <a:ext cx="11176000" cy="548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hidden="1">
            <a:extLst>
              <a:ext uri="{FF2B5EF4-FFF2-40B4-BE49-F238E27FC236}">
                <a16:creationId xmlns:a16="http://schemas.microsoft.com/office/drawing/2014/main" id="{56F9E96C-FDA5-4DC5-BD1D-C9A21DC3B17E}"/>
              </a:ext>
            </a:extLst>
          </p:cNvPr>
          <p:cNvSpPr>
            <a:spLocks noGrp="1"/>
          </p:cNvSpPr>
          <p:nvPr>
            <p:ph type="sldNum" sz="quarter" idx="4294967295"/>
          </p:nvPr>
        </p:nvSpPr>
        <p:spPr>
          <a:xfrm>
            <a:off x="8737600" y="6356352"/>
            <a:ext cx="2844800" cy="365125"/>
          </a:xfrm>
          <a:prstGeom prst="rect">
            <a:avLst/>
          </a:prstGeom>
        </p:spPr>
        <p:txBody>
          <a:bodyPr/>
          <a:lstStyle/>
          <a:p>
            <a:pPr>
              <a:spcAft>
                <a:spcPts val="600"/>
              </a:spcAft>
            </a:pPr>
            <a:fld id="{81D2C36F-4504-47C0-B82F-A167342A2754}" type="slidenum">
              <a:rPr lang="en-US" smtClean="0"/>
              <a:pPr>
                <a:spcAft>
                  <a:spcPts val="600"/>
                </a:spcAft>
              </a:pPr>
              <a:t>33</a:t>
            </a:fld>
            <a:endParaRPr lang="en-US"/>
          </a:p>
        </p:txBody>
      </p:sp>
    </p:spTree>
    <p:extLst>
      <p:ext uri="{BB962C8B-B14F-4D97-AF65-F5344CB8AC3E}">
        <p14:creationId xmlns:p14="http://schemas.microsoft.com/office/powerpoint/2010/main" val="3441756882"/>
      </p:ext>
    </p:extLst>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D4250-DEB4-402A-91D4-BE882735C8BE}"/>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latin typeface="SegoeUI"/>
              </a:rPr>
              <a:t>Asynchronous Request-Reply pattern</a:t>
            </a:r>
          </a:p>
        </p:txBody>
      </p:sp>
      <p:sp>
        <p:nvSpPr>
          <p:cNvPr id="3" name="Content Placeholder 2">
            <a:extLst>
              <a:ext uri="{FF2B5EF4-FFF2-40B4-BE49-F238E27FC236}">
                <a16:creationId xmlns:a16="http://schemas.microsoft.com/office/drawing/2014/main" id="{B55C2C9F-A646-4CCA-8706-C4CF1F5814A4}"/>
              </a:ext>
            </a:extLst>
          </p:cNvPr>
          <p:cNvSpPr>
            <a:spLocks noGrp="1"/>
          </p:cNvSpPr>
          <p:nvPr>
            <p:ph idx="1"/>
          </p:nvPr>
        </p:nvSpPr>
        <p:spPr/>
        <p:txBody>
          <a:bodyPr/>
          <a:lstStyle/>
          <a:p>
            <a:r>
              <a:rPr lang="en-US" dirty="0">
                <a:solidFill>
                  <a:schemeClr val="tx1"/>
                </a:solidFill>
              </a:rPr>
              <a:t>Decouple backend processing from a frontend host, where backend processing needs to be asynchronous, but the frontend still needs a clear response.</a:t>
            </a:r>
          </a:p>
          <a:p>
            <a:endParaRPr lang="en-US" dirty="0">
              <a:solidFill>
                <a:schemeClr val="tx1"/>
              </a:solidFill>
            </a:endParaRPr>
          </a:p>
          <a:p>
            <a:endParaRPr lang="en-IN" dirty="0">
              <a:solidFill>
                <a:schemeClr val="tx1"/>
              </a:solidFill>
            </a:endParaRPr>
          </a:p>
        </p:txBody>
      </p:sp>
      <p:pic>
        <p:nvPicPr>
          <p:cNvPr id="6" name="Picture 5" descr="Diagram&#10;&#10;Description automatically generated">
            <a:extLst>
              <a:ext uri="{FF2B5EF4-FFF2-40B4-BE49-F238E27FC236}">
                <a16:creationId xmlns:a16="http://schemas.microsoft.com/office/drawing/2014/main" id="{1E95A33D-8862-4F92-9A73-1B5ABA084F7E}"/>
              </a:ext>
            </a:extLst>
          </p:cNvPr>
          <p:cNvPicPr>
            <a:picLocks noChangeAspect="1"/>
          </p:cNvPicPr>
          <p:nvPr/>
        </p:nvPicPr>
        <p:blipFill>
          <a:blip r:embed="rId3"/>
          <a:stretch>
            <a:fillRect/>
          </a:stretch>
        </p:blipFill>
        <p:spPr>
          <a:xfrm>
            <a:off x="2199998" y="3059083"/>
            <a:ext cx="8134600" cy="2277687"/>
          </a:xfrm>
          <a:prstGeom prst="rect">
            <a:avLst/>
          </a:prstGeom>
        </p:spPr>
      </p:pic>
    </p:spTree>
    <p:extLst>
      <p:ext uri="{BB962C8B-B14F-4D97-AF65-F5344CB8AC3E}">
        <p14:creationId xmlns:p14="http://schemas.microsoft.com/office/powerpoint/2010/main" val="3516988696"/>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D4250-DEB4-402A-91D4-BE882735C8BE}"/>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latin typeface="SegoeUI"/>
              </a:rPr>
              <a:t>Design for Messaging</a:t>
            </a:r>
          </a:p>
        </p:txBody>
      </p:sp>
      <p:graphicFrame>
        <p:nvGraphicFramePr>
          <p:cNvPr id="9" name="Content Placeholder 6">
            <a:extLst>
              <a:ext uri="{FF2B5EF4-FFF2-40B4-BE49-F238E27FC236}">
                <a16:creationId xmlns:a16="http://schemas.microsoft.com/office/drawing/2014/main" id="{6F2193FA-D8F8-4ED4-BAA2-6C14D556F6D3}"/>
              </a:ext>
            </a:extLst>
          </p:cNvPr>
          <p:cNvGraphicFramePr>
            <a:graphicFrameLocks/>
          </p:cNvGraphicFramePr>
          <p:nvPr>
            <p:extLst>
              <p:ext uri="{D42A27DB-BD31-4B8C-83A1-F6EECF244321}">
                <p14:modId xmlns:p14="http://schemas.microsoft.com/office/powerpoint/2010/main" val="2243804379"/>
              </p:ext>
            </p:extLst>
          </p:nvPr>
        </p:nvGraphicFramePr>
        <p:xfrm>
          <a:off x="609600" y="1710383"/>
          <a:ext cx="11175999" cy="4374230"/>
        </p:xfrm>
        <a:graphic>
          <a:graphicData uri="http://schemas.openxmlformats.org/drawingml/2006/table">
            <a:tbl>
              <a:tblPr>
                <a:tableStyleId>{69CF1AB2-1976-4502-BF36-3FF5EA218861}</a:tableStyleId>
              </a:tblPr>
              <a:tblGrid>
                <a:gridCol w="2268511">
                  <a:extLst>
                    <a:ext uri="{9D8B030D-6E8A-4147-A177-3AD203B41FA5}">
                      <a16:colId xmlns:a16="http://schemas.microsoft.com/office/drawing/2014/main" val="1945699170"/>
                    </a:ext>
                  </a:extLst>
                </a:gridCol>
                <a:gridCol w="8907488">
                  <a:extLst>
                    <a:ext uri="{9D8B030D-6E8A-4147-A177-3AD203B41FA5}">
                      <a16:colId xmlns:a16="http://schemas.microsoft.com/office/drawing/2014/main" val="2118485090"/>
                    </a:ext>
                  </a:extLst>
                </a:gridCol>
              </a:tblGrid>
              <a:tr h="457948">
                <a:tc>
                  <a:txBody>
                    <a:bodyPr/>
                    <a:lstStyle/>
                    <a:p>
                      <a:pPr algn="l" fontAlgn="t">
                        <a:spcBef>
                          <a:spcPts val="0"/>
                        </a:spcBef>
                        <a:spcAft>
                          <a:spcPts val="0"/>
                        </a:spcAft>
                      </a:pPr>
                      <a:r>
                        <a:rPr lang="en-IN" sz="1400" b="0" u="none" strike="noStrike" dirty="0">
                          <a:effectLst/>
                          <a:hlinkClick r:id="rId2"/>
                        </a:rPr>
                        <a:t>Claim Check</a:t>
                      </a:r>
                      <a:endParaRPr lang="en-IN" sz="1400" b="0" i="0" u="none" strike="noStrike" dirty="0">
                        <a:effectLst/>
                        <a:latin typeface="Arial" panose="020B0604020202020204" pitchFamily="34" charset="0"/>
                      </a:endParaRPr>
                    </a:p>
                  </a:txBody>
                  <a:tcPr marL="53576" marR="53576" marT="26788" marB="26788" anchor="ctr"/>
                </a:tc>
                <a:tc>
                  <a:txBody>
                    <a:bodyPr/>
                    <a:lstStyle/>
                    <a:p>
                      <a:pPr algn="l" fontAlgn="t">
                        <a:spcBef>
                          <a:spcPts val="0"/>
                        </a:spcBef>
                        <a:spcAft>
                          <a:spcPts val="0"/>
                        </a:spcAft>
                      </a:pPr>
                      <a:r>
                        <a:rPr lang="en-IN" sz="1400" b="0" u="none" strike="noStrike" dirty="0">
                          <a:effectLst/>
                        </a:rPr>
                        <a:t>Split a large message into a claim check and a payload to avoid overwhelming a message bus.</a:t>
                      </a:r>
                      <a:endParaRPr lang="en-IN" sz="1400" b="0" i="0" u="none" strike="noStrike" dirty="0">
                        <a:effectLst/>
                        <a:latin typeface="Arial" panose="020B0604020202020204" pitchFamily="34" charset="0"/>
                      </a:endParaRPr>
                    </a:p>
                  </a:txBody>
                  <a:tcPr marL="53576" marR="53576" marT="26788" marB="26788" anchor="ctr"/>
                </a:tc>
                <a:extLst>
                  <a:ext uri="{0D108BD9-81ED-4DB2-BD59-A6C34878D82A}">
                    <a16:rowId xmlns:a16="http://schemas.microsoft.com/office/drawing/2014/main" val="1920302030"/>
                  </a:ext>
                </a:extLst>
              </a:tr>
              <a:tr h="643602">
                <a:tc>
                  <a:txBody>
                    <a:bodyPr/>
                    <a:lstStyle/>
                    <a:p>
                      <a:pPr algn="l" fontAlgn="t">
                        <a:spcBef>
                          <a:spcPts val="0"/>
                        </a:spcBef>
                        <a:spcAft>
                          <a:spcPts val="0"/>
                        </a:spcAft>
                      </a:pPr>
                      <a:r>
                        <a:rPr lang="en-IN" sz="1400" b="0" u="none" strike="noStrike" dirty="0">
                          <a:effectLst/>
                          <a:hlinkClick r:id="rId3"/>
                        </a:rPr>
                        <a:t>Choreography</a:t>
                      </a:r>
                      <a:endParaRPr lang="en-IN" sz="1400" b="0" i="0" u="none" strike="noStrike" dirty="0">
                        <a:effectLst/>
                        <a:latin typeface="Arial" panose="020B0604020202020204" pitchFamily="34" charset="0"/>
                      </a:endParaRPr>
                    </a:p>
                  </a:txBody>
                  <a:tcPr marL="53576" marR="53576" marT="26788" marB="26788" anchor="ctr"/>
                </a:tc>
                <a:tc>
                  <a:txBody>
                    <a:bodyPr/>
                    <a:lstStyle/>
                    <a:p>
                      <a:pPr algn="l" fontAlgn="t">
                        <a:spcBef>
                          <a:spcPts val="0"/>
                        </a:spcBef>
                        <a:spcAft>
                          <a:spcPts val="0"/>
                        </a:spcAft>
                      </a:pPr>
                      <a:r>
                        <a:rPr lang="en-IN" sz="1400" b="0" u="none" strike="noStrike">
                          <a:effectLst/>
                        </a:rPr>
                        <a:t>Have each component of the system participate in the decision-making process about the workflow of a business transaction, instead of relying on a central point of control.</a:t>
                      </a:r>
                      <a:endParaRPr lang="en-IN" sz="1400" b="0" i="0" u="none" strike="noStrike">
                        <a:effectLst/>
                        <a:latin typeface="Arial" panose="020B0604020202020204" pitchFamily="34" charset="0"/>
                      </a:endParaRPr>
                    </a:p>
                  </a:txBody>
                  <a:tcPr marL="53576" marR="53576" marT="26788" marB="26788" anchor="ctr"/>
                </a:tc>
                <a:extLst>
                  <a:ext uri="{0D108BD9-81ED-4DB2-BD59-A6C34878D82A}">
                    <a16:rowId xmlns:a16="http://schemas.microsoft.com/office/drawing/2014/main" val="241013595"/>
                  </a:ext>
                </a:extLst>
              </a:tr>
              <a:tr h="457948">
                <a:tc>
                  <a:txBody>
                    <a:bodyPr/>
                    <a:lstStyle/>
                    <a:p>
                      <a:pPr algn="l" fontAlgn="t">
                        <a:spcBef>
                          <a:spcPts val="0"/>
                        </a:spcBef>
                        <a:spcAft>
                          <a:spcPts val="0"/>
                        </a:spcAft>
                      </a:pPr>
                      <a:r>
                        <a:rPr lang="en-IN" sz="1400" b="0" u="none" strike="noStrike">
                          <a:effectLst/>
                          <a:hlinkClick r:id="rId4"/>
                        </a:rPr>
                        <a:t>Competing Consumers</a:t>
                      </a:r>
                      <a:endParaRPr lang="en-IN" sz="1400" b="0" i="0" u="none" strike="noStrike">
                        <a:effectLst/>
                        <a:latin typeface="Arial" panose="020B0604020202020204" pitchFamily="34" charset="0"/>
                      </a:endParaRPr>
                    </a:p>
                  </a:txBody>
                  <a:tcPr marL="53576" marR="53576" marT="26788" marB="26788" anchor="ctr"/>
                </a:tc>
                <a:tc>
                  <a:txBody>
                    <a:bodyPr/>
                    <a:lstStyle/>
                    <a:p>
                      <a:pPr algn="l" fontAlgn="t">
                        <a:spcBef>
                          <a:spcPts val="0"/>
                        </a:spcBef>
                        <a:spcAft>
                          <a:spcPts val="0"/>
                        </a:spcAft>
                      </a:pPr>
                      <a:r>
                        <a:rPr lang="en-IN" sz="1400" b="0" u="none" strike="noStrike">
                          <a:effectLst/>
                        </a:rPr>
                        <a:t>Enable multiple concurrent consumers to process messages received on the same messaging channel.</a:t>
                      </a:r>
                      <a:endParaRPr lang="en-IN" sz="1400" b="0" i="0" u="none" strike="noStrike">
                        <a:effectLst/>
                        <a:latin typeface="Arial" panose="020B0604020202020204" pitchFamily="34" charset="0"/>
                      </a:endParaRPr>
                    </a:p>
                  </a:txBody>
                  <a:tcPr marL="53576" marR="53576" marT="26788" marB="26788" anchor="ctr"/>
                </a:tc>
                <a:extLst>
                  <a:ext uri="{0D108BD9-81ED-4DB2-BD59-A6C34878D82A}">
                    <a16:rowId xmlns:a16="http://schemas.microsoft.com/office/drawing/2014/main" val="178375662"/>
                  </a:ext>
                </a:extLst>
              </a:tr>
              <a:tr h="457948">
                <a:tc>
                  <a:txBody>
                    <a:bodyPr/>
                    <a:lstStyle/>
                    <a:p>
                      <a:pPr algn="l" fontAlgn="t">
                        <a:spcBef>
                          <a:spcPts val="0"/>
                        </a:spcBef>
                        <a:spcAft>
                          <a:spcPts val="0"/>
                        </a:spcAft>
                      </a:pPr>
                      <a:r>
                        <a:rPr lang="en-IN" sz="1400" b="0" u="none" strike="noStrike" dirty="0">
                          <a:effectLst/>
                          <a:hlinkClick r:id="rId5"/>
                        </a:rPr>
                        <a:t>Pipes and Filters</a:t>
                      </a:r>
                      <a:endParaRPr lang="en-IN" sz="1400" b="0" i="0" u="none" strike="noStrike" dirty="0">
                        <a:effectLst/>
                        <a:latin typeface="Arial" panose="020B0604020202020204" pitchFamily="34" charset="0"/>
                      </a:endParaRPr>
                    </a:p>
                  </a:txBody>
                  <a:tcPr marL="53576" marR="53576" marT="26788" marB="26788" anchor="ctr"/>
                </a:tc>
                <a:tc>
                  <a:txBody>
                    <a:bodyPr/>
                    <a:lstStyle/>
                    <a:p>
                      <a:pPr algn="l" fontAlgn="t">
                        <a:spcBef>
                          <a:spcPts val="0"/>
                        </a:spcBef>
                        <a:spcAft>
                          <a:spcPts val="0"/>
                        </a:spcAft>
                      </a:pPr>
                      <a:r>
                        <a:rPr lang="en-IN" sz="1400" b="0" u="none" strike="noStrike" dirty="0">
                          <a:effectLst/>
                        </a:rPr>
                        <a:t>Break down a task that performs complex processing into a series of separate elements that can be reused.</a:t>
                      </a:r>
                      <a:endParaRPr lang="en-IN" sz="1400" b="0" i="0" u="none" strike="noStrike" dirty="0">
                        <a:effectLst/>
                        <a:latin typeface="Arial" panose="020B0604020202020204" pitchFamily="34" charset="0"/>
                      </a:endParaRPr>
                    </a:p>
                  </a:txBody>
                  <a:tcPr marL="53576" marR="53576" marT="26788" marB="26788" anchor="ctr"/>
                </a:tc>
                <a:extLst>
                  <a:ext uri="{0D108BD9-81ED-4DB2-BD59-A6C34878D82A}">
                    <a16:rowId xmlns:a16="http://schemas.microsoft.com/office/drawing/2014/main" val="3415988017"/>
                  </a:ext>
                </a:extLst>
              </a:tr>
              <a:tr h="457948">
                <a:tc>
                  <a:txBody>
                    <a:bodyPr/>
                    <a:lstStyle/>
                    <a:p>
                      <a:pPr algn="l" fontAlgn="t">
                        <a:spcBef>
                          <a:spcPts val="0"/>
                        </a:spcBef>
                        <a:spcAft>
                          <a:spcPts val="0"/>
                        </a:spcAft>
                      </a:pPr>
                      <a:r>
                        <a:rPr lang="en-IN" sz="1400" b="0" u="none" strike="noStrike">
                          <a:effectLst/>
                          <a:hlinkClick r:id="rId6"/>
                        </a:rPr>
                        <a:t>Priority Queue</a:t>
                      </a:r>
                      <a:endParaRPr lang="en-IN" sz="1400" b="0" i="0" u="none" strike="noStrike">
                        <a:effectLst/>
                        <a:latin typeface="Arial" panose="020B0604020202020204" pitchFamily="34" charset="0"/>
                      </a:endParaRPr>
                    </a:p>
                  </a:txBody>
                  <a:tcPr marL="53576" marR="53576" marT="26788" marB="26788" anchor="ctr"/>
                </a:tc>
                <a:tc>
                  <a:txBody>
                    <a:bodyPr/>
                    <a:lstStyle/>
                    <a:p>
                      <a:pPr algn="l" fontAlgn="t">
                        <a:spcBef>
                          <a:spcPts val="0"/>
                        </a:spcBef>
                        <a:spcAft>
                          <a:spcPts val="0"/>
                        </a:spcAft>
                      </a:pPr>
                      <a:r>
                        <a:rPr lang="en-IN" sz="1400" b="0" u="none" strike="noStrike">
                          <a:effectLst/>
                        </a:rPr>
                        <a:t>Prioritize requests sent to services so that requests with a higher priority are received and processed more quickly than those with a lower priority.</a:t>
                      </a:r>
                      <a:endParaRPr lang="en-IN" sz="1400" b="0" i="0" u="none" strike="noStrike">
                        <a:effectLst/>
                        <a:latin typeface="Arial" panose="020B0604020202020204" pitchFamily="34" charset="0"/>
                      </a:endParaRPr>
                    </a:p>
                  </a:txBody>
                  <a:tcPr marL="53576" marR="53576" marT="26788" marB="26788" anchor="ctr"/>
                </a:tc>
                <a:extLst>
                  <a:ext uri="{0D108BD9-81ED-4DB2-BD59-A6C34878D82A}">
                    <a16:rowId xmlns:a16="http://schemas.microsoft.com/office/drawing/2014/main" val="2761196480"/>
                  </a:ext>
                </a:extLst>
              </a:tr>
              <a:tr h="457948">
                <a:tc>
                  <a:txBody>
                    <a:bodyPr/>
                    <a:lstStyle/>
                    <a:p>
                      <a:pPr algn="l" fontAlgn="t">
                        <a:spcBef>
                          <a:spcPts val="0"/>
                        </a:spcBef>
                        <a:spcAft>
                          <a:spcPts val="0"/>
                        </a:spcAft>
                      </a:pPr>
                      <a:r>
                        <a:rPr lang="en-IN" sz="1400" b="0" u="none" strike="noStrike">
                          <a:effectLst/>
                          <a:hlinkClick r:id="rId7"/>
                        </a:rPr>
                        <a:t>Publisher-Subscriber</a:t>
                      </a:r>
                      <a:endParaRPr lang="en-IN" sz="1400" b="0" i="0" u="none" strike="noStrike">
                        <a:effectLst/>
                        <a:latin typeface="Arial" panose="020B0604020202020204" pitchFamily="34" charset="0"/>
                      </a:endParaRPr>
                    </a:p>
                  </a:txBody>
                  <a:tcPr marL="53576" marR="53576" marT="26788" marB="26788" anchor="ctr"/>
                </a:tc>
                <a:tc>
                  <a:txBody>
                    <a:bodyPr/>
                    <a:lstStyle/>
                    <a:p>
                      <a:pPr algn="l" fontAlgn="t">
                        <a:spcBef>
                          <a:spcPts val="0"/>
                        </a:spcBef>
                        <a:spcAft>
                          <a:spcPts val="0"/>
                        </a:spcAft>
                      </a:pPr>
                      <a:r>
                        <a:rPr lang="en-IN" sz="1400" b="0" u="none" strike="noStrike">
                          <a:effectLst/>
                        </a:rPr>
                        <a:t>Enable an application to announce events to multiple interested consumers asynchronously, without coupling the senders to the receivers.</a:t>
                      </a:r>
                      <a:endParaRPr lang="en-IN" sz="1400" b="0" i="0" u="none" strike="noStrike">
                        <a:effectLst/>
                        <a:latin typeface="Arial" panose="020B0604020202020204" pitchFamily="34" charset="0"/>
                      </a:endParaRPr>
                    </a:p>
                  </a:txBody>
                  <a:tcPr marL="53576" marR="53576" marT="26788" marB="26788" anchor="ctr"/>
                </a:tc>
                <a:extLst>
                  <a:ext uri="{0D108BD9-81ED-4DB2-BD59-A6C34878D82A}">
                    <a16:rowId xmlns:a16="http://schemas.microsoft.com/office/drawing/2014/main" val="3460950919"/>
                  </a:ext>
                </a:extLst>
              </a:tr>
              <a:tr h="457948">
                <a:tc>
                  <a:txBody>
                    <a:bodyPr/>
                    <a:lstStyle/>
                    <a:p>
                      <a:pPr algn="l" fontAlgn="t">
                        <a:spcBef>
                          <a:spcPts val="0"/>
                        </a:spcBef>
                        <a:spcAft>
                          <a:spcPts val="0"/>
                        </a:spcAft>
                      </a:pPr>
                      <a:r>
                        <a:rPr lang="en-IN" sz="1400" b="0" u="none" strike="noStrike">
                          <a:effectLst/>
                          <a:hlinkClick r:id="rId8"/>
                        </a:rPr>
                        <a:t>Queue-Based Load Leveling</a:t>
                      </a:r>
                      <a:endParaRPr lang="en-IN" sz="1400" b="0" i="0" u="none" strike="noStrike">
                        <a:effectLst/>
                        <a:latin typeface="Arial" panose="020B0604020202020204" pitchFamily="34" charset="0"/>
                      </a:endParaRPr>
                    </a:p>
                  </a:txBody>
                  <a:tcPr marL="53576" marR="53576" marT="26788" marB="26788" anchor="ctr"/>
                </a:tc>
                <a:tc>
                  <a:txBody>
                    <a:bodyPr/>
                    <a:lstStyle/>
                    <a:p>
                      <a:pPr algn="l" fontAlgn="t">
                        <a:spcBef>
                          <a:spcPts val="0"/>
                        </a:spcBef>
                        <a:spcAft>
                          <a:spcPts val="0"/>
                        </a:spcAft>
                      </a:pPr>
                      <a:r>
                        <a:rPr lang="en-IN" sz="1400" b="0" u="none" strike="noStrike">
                          <a:effectLst/>
                        </a:rPr>
                        <a:t>Use a queue that acts as a buffer between a task and a service that it invokes in order to smooth intermittent heavy loads.</a:t>
                      </a:r>
                      <a:endParaRPr lang="en-IN" sz="1400" b="0" i="0" u="none" strike="noStrike">
                        <a:effectLst/>
                        <a:latin typeface="Arial" panose="020B0604020202020204" pitchFamily="34" charset="0"/>
                      </a:endParaRPr>
                    </a:p>
                  </a:txBody>
                  <a:tcPr marL="53576" marR="53576" marT="26788" marB="26788" anchor="ctr"/>
                </a:tc>
                <a:extLst>
                  <a:ext uri="{0D108BD9-81ED-4DB2-BD59-A6C34878D82A}">
                    <a16:rowId xmlns:a16="http://schemas.microsoft.com/office/drawing/2014/main" val="1191969518"/>
                  </a:ext>
                </a:extLst>
              </a:tr>
              <a:tr h="457948">
                <a:tc>
                  <a:txBody>
                    <a:bodyPr/>
                    <a:lstStyle/>
                    <a:p>
                      <a:pPr algn="l" fontAlgn="t">
                        <a:spcBef>
                          <a:spcPts val="0"/>
                        </a:spcBef>
                        <a:spcAft>
                          <a:spcPts val="0"/>
                        </a:spcAft>
                      </a:pPr>
                      <a:r>
                        <a:rPr lang="en-IN" sz="1400" b="0" u="none" strike="noStrike">
                          <a:effectLst/>
                          <a:hlinkClick r:id="rId9"/>
                        </a:rPr>
                        <a:t>Scheduler Agent Supervisor</a:t>
                      </a:r>
                      <a:endParaRPr lang="en-IN" sz="1400" b="0" i="0" u="none" strike="noStrike">
                        <a:effectLst/>
                        <a:latin typeface="Arial" panose="020B0604020202020204" pitchFamily="34" charset="0"/>
                      </a:endParaRPr>
                    </a:p>
                  </a:txBody>
                  <a:tcPr marL="53576" marR="53576" marT="26788" marB="26788" anchor="ctr"/>
                </a:tc>
                <a:tc>
                  <a:txBody>
                    <a:bodyPr/>
                    <a:lstStyle/>
                    <a:p>
                      <a:pPr algn="l" fontAlgn="t">
                        <a:spcBef>
                          <a:spcPts val="0"/>
                        </a:spcBef>
                        <a:spcAft>
                          <a:spcPts val="0"/>
                        </a:spcAft>
                      </a:pPr>
                      <a:r>
                        <a:rPr lang="en-IN" sz="1400" b="0" u="none" strike="noStrike">
                          <a:effectLst/>
                        </a:rPr>
                        <a:t>Coordinate a set of actions across a distributed set of services and other remote resources.</a:t>
                      </a:r>
                      <a:endParaRPr lang="en-IN" sz="1400" b="0" i="0" u="none" strike="noStrike">
                        <a:effectLst/>
                        <a:latin typeface="Arial" panose="020B0604020202020204" pitchFamily="34" charset="0"/>
                      </a:endParaRPr>
                    </a:p>
                  </a:txBody>
                  <a:tcPr marL="53576" marR="53576" marT="26788" marB="26788" anchor="ctr"/>
                </a:tc>
                <a:extLst>
                  <a:ext uri="{0D108BD9-81ED-4DB2-BD59-A6C34878D82A}">
                    <a16:rowId xmlns:a16="http://schemas.microsoft.com/office/drawing/2014/main" val="3037469896"/>
                  </a:ext>
                </a:extLst>
              </a:tr>
              <a:tr h="457948">
                <a:tc>
                  <a:txBody>
                    <a:bodyPr/>
                    <a:lstStyle/>
                    <a:p>
                      <a:pPr algn="l" fontAlgn="t">
                        <a:spcBef>
                          <a:spcPts val="0"/>
                        </a:spcBef>
                        <a:spcAft>
                          <a:spcPts val="0"/>
                        </a:spcAft>
                      </a:pPr>
                      <a:r>
                        <a:rPr lang="en-IN" sz="1400" b="0" u="none" strike="noStrike" dirty="0">
                          <a:effectLst/>
                          <a:hlinkClick r:id="rId10"/>
                        </a:rPr>
                        <a:t>Sequential Convoy</a:t>
                      </a:r>
                      <a:endParaRPr lang="en-IN" sz="1400" b="0" i="0" u="none" strike="noStrike" dirty="0">
                        <a:effectLst/>
                        <a:latin typeface="Arial" panose="020B0604020202020204" pitchFamily="34" charset="0"/>
                      </a:endParaRPr>
                    </a:p>
                  </a:txBody>
                  <a:tcPr marL="53576" marR="53576" marT="26788" marB="26788" anchor="ctr"/>
                </a:tc>
                <a:tc>
                  <a:txBody>
                    <a:bodyPr/>
                    <a:lstStyle/>
                    <a:p>
                      <a:pPr algn="l" fontAlgn="t">
                        <a:spcBef>
                          <a:spcPts val="0"/>
                        </a:spcBef>
                        <a:spcAft>
                          <a:spcPts val="0"/>
                        </a:spcAft>
                      </a:pPr>
                      <a:r>
                        <a:rPr lang="en-IN" sz="1400" b="0" u="none" strike="noStrike" dirty="0">
                          <a:effectLst/>
                        </a:rPr>
                        <a:t>Process a set of related messages in a defined order, without blocking processing of other groups of messages.</a:t>
                      </a:r>
                      <a:endParaRPr lang="en-IN" sz="1400" b="0" i="0" u="none" strike="noStrike" dirty="0">
                        <a:effectLst/>
                        <a:latin typeface="Arial" panose="020B0604020202020204" pitchFamily="34" charset="0"/>
                      </a:endParaRPr>
                    </a:p>
                  </a:txBody>
                  <a:tcPr marL="53576" marR="53576" marT="26788" marB="26788" anchor="ctr"/>
                </a:tc>
                <a:extLst>
                  <a:ext uri="{0D108BD9-81ED-4DB2-BD59-A6C34878D82A}">
                    <a16:rowId xmlns:a16="http://schemas.microsoft.com/office/drawing/2014/main" val="1917517901"/>
                  </a:ext>
                </a:extLst>
              </a:tr>
            </a:tbl>
          </a:graphicData>
        </a:graphic>
      </p:graphicFrame>
    </p:spTree>
    <p:extLst>
      <p:ext uri="{BB962C8B-B14F-4D97-AF65-F5344CB8AC3E}">
        <p14:creationId xmlns:p14="http://schemas.microsoft.com/office/powerpoint/2010/main" val="2849714597"/>
      </p:ext>
    </p:extLst>
  </p:cSld>
  <p:clrMapOvr>
    <a:masterClrMapping/>
  </p:clrMapOvr>
  <p:transition spd="slow">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F19A3-02CC-44DF-A766-F4330E35ECD6}"/>
              </a:ext>
            </a:extLst>
          </p:cNvPr>
          <p:cNvSpPr>
            <a:spLocks noGrp="1"/>
          </p:cNvSpPr>
          <p:nvPr>
            <p:ph type="title"/>
          </p:nvPr>
        </p:nvSpPr>
        <p:spPr/>
        <p:txBody>
          <a:bodyPr/>
          <a:lstStyle/>
          <a:p>
            <a:r>
              <a:rPr lang="en-US" dirty="0"/>
              <a:t>Design for Management and Monitoring</a:t>
            </a:r>
            <a:endParaRPr lang="en-IN" dirty="0"/>
          </a:p>
        </p:txBody>
      </p:sp>
    </p:spTree>
    <p:extLst>
      <p:ext uri="{BB962C8B-B14F-4D97-AF65-F5344CB8AC3E}">
        <p14:creationId xmlns:p14="http://schemas.microsoft.com/office/powerpoint/2010/main" val="1566855811"/>
      </p:ext>
    </p:extLst>
  </p:cSld>
  <p:clrMapOvr>
    <a:masterClrMapping/>
  </p:clrMapOvr>
  <p:transition spd="slow">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830BD-20FD-4D72-B88F-B410F9D6B97E}"/>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latin typeface="SegoeUI"/>
              </a:rPr>
              <a:t>Design for Management and Monitoring</a:t>
            </a:r>
          </a:p>
        </p:txBody>
      </p:sp>
      <p:sp>
        <p:nvSpPr>
          <p:cNvPr id="3" name="Content Placeholder 2">
            <a:extLst>
              <a:ext uri="{FF2B5EF4-FFF2-40B4-BE49-F238E27FC236}">
                <a16:creationId xmlns:a16="http://schemas.microsoft.com/office/drawing/2014/main" id="{36F5B732-AB5F-4EEA-B148-F0B2E42B4C8B}"/>
              </a:ext>
            </a:extLst>
          </p:cNvPr>
          <p:cNvSpPr>
            <a:spLocks noGrp="1"/>
          </p:cNvSpPr>
          <p:nvPr>
            <p:ph idx="1"/>
          </p:nvPr>
        </p:nvSpPr>
        <p:spPr/>
        <p:txBody>
          <a:bodyPr>
            <a:normAutofit/>
          </a:bodyPr>
          <a:lstStyle/>
          <a:p>
            <a:pPr marL="0" indent="0" algn="l">
              <a:buNone/>
            </a:pPr>
            <a:r>
              <a:rPr lang="en-IN" b="0" i="0" dirty="0">
                <a:solidFill>
                  <a:srgbClr val="171717"/>
                </a:solidFill>
                <a:effectLst/>
                <a:latin typeface="Segoe UI" panose="020B0502040204020203" pitchFamily="34" charset="0"/>
              </a:rPr>
              <a:t>Application-centric platform monitoring, encompassing both hot and cold telemetry paths for metrics and logs, respectively:</a:t>
            </a:r>
          </a:p>
          <a:p>
            <a:r>
              <a:rPr lang="en-IN" sz="2200" b="0" i="0" dirty="0">
                <a:solidFill>
                  <a:srgbClr val="171717"/>
                </a:solidFill>
                <a:effectLst/>
                <a:latin typeface="Segoe UI" panose="020B0502040204020203" pitchFamily="34" charset="0"/>
              </a:rPr>
              <a:t>Operating system metrics; for example, performance counters and custom metrics;</a:t>
            </a:r>
          </a:p>
          <a:p>
            <a:r>
              <a:rPr lang="en-IN" sz="2200" b="0" i="0" dirty="0">
                <a:solidFill>
                  <a:srgbClr val="171717"/>
                </a:solidFill>
                <a:effectLst/>
                <a:latin typeface="Segoe UI" panose="020B0502040204020203" pitchFamily="34" charset="0"/>
              </a:rPr>
              <a:t>Operating system logs; for example, Internet Information Services, Event Tracing for Windows, and syslog;</a:t>
            </a:r>
          </a:p>
          <a:p>
            <a:r>
              <a:rPr lang="en-IN" sz="2200" b="0" i="0" dirty="0">
                <a:solidFill>
                  <a:srgbClr val="171717"/>
                </a:solidFill>
                <a:effectLst/>
                <a:latin typeface="Segoe UI" panose="020B0502040204020203" pitchFamily="34" charset="0"/>
              </a:rPr>
              <a:t>Resource health events;</a:t>
            </a:r>
          </a:p>
          <a:p>
            <a:endParaRPr lang="en-IN" sz="2000" dirty="0"/>
          </a:p>
        </p:txBody>
      </p:sp>
    </p:spTree>
    <p:extLst>
      <p:ext uri="{BB962C8B-B14F-4D97-AF65-F5344CB8AC3E}">
        <p14:creationId xmlns:p14="http://schemas.microsoft.com/office/powerpoint/2010/main" val="3104214956"/>
      </p:ext>
    </p:extLst>
  </p:cSld>
  <p:clrMapOvr>
    <a:masterClrMapping/>
  </p:clrMapOvr>
  <p:transition spd="slow">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830BD-20FD-4D72-B88F-B410F9D6B97E}"/>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latin typeface="SegoeUI"/>
              </a:rPr>
              <a:t>Design for Management and Monitoring</a:t>
            </a:r>
          </a:p>
        </p:txBody>
      </p:sp>
      <p:sp>
        <p:nvSpPr>
          <p:cNvPr id="3" name="Content Placeholder 2">
            <a:extLst>
              <a:ext uri="{FF2B5EF4-FFF2-40B4-BE49-F238E27FC236}">
                <a16:creationId xmlns:a16="http://schemas.microsoft.com/office/drawing/2014/main" id="{36F5B732-AB5F-4EEA-B148-F0B2E42B4C8B}"/>
              </a:ext>
            </a:extLst>
          </p:cNvPr>
          <p:cNvSpPr>
            <a:spLocks noGrp="1"/>
          </p:cNvSpPr>
          <p:nvPr>
            <p:ph idx="1"/>
          </p:nvPr>
        </p:nvSpPr>
        <p:spPr/>
        <p:txBody>
          <a:bodyPr>
            <a:normAutofit/>
          </a:bodyPr>
          <a:lstStyle/>
          <a:p>
            <a:pPr marL="0" indent="0" algn="l">
              <a:buNone/>
            </a:pPr>
            <a:r>
              <a:rPr lang="en-IN" b="0" i="0" dirty="0">
                <a:solidFill>
                  <a:srgbClr val="171717"/>
                </a:solidFill>
                <a:effectLst/>
                <a:latin typeface="Segoe UI" panose="020B0502040204020203" pitchFamily="34" charset="0"/>
              </a:rPr>
              <a:t>Security audit logging and achieving a horizontal security lens across your organization's entire Azure estate:</a:t>
            </a:r>
          </a:p>
          <a:p>
            <a:r>
              <a:rPr lang="en-IN" sz="2200" b="0" i="0" dirty="0">
                <a:solidFill>
                  <a:srgbClr val="171717"/>
                </a:solidFill>
                <a:effectLst/>
                <a:latin typeface="Segoe UI" panose="020B0502040204020203" pitchFamily="34" charset="0"/>
              </a:rPr>
              <a:t>Potential integration with on-premises security information and event management (SIEM) systems such as ServiceNow, ArcSight, or the </a:t>
            </a:r>
            <a:r>
              <a:rPr lang="en-IN" sz="2200" b="0" i="0" dirty="0" err="1">
                <a:solidFill>
                  <a:srgbClr val="171717"/>
                </a:solidFill>
                <a:effectLst/>
                <a:latin typeface="Segoe UI" panose="020B0502040204020203" pitchFamily="34" charset="0"/>
              </a:rPr>
              <a:t>Onapsis</a:t>
            </a:r>
            <a:r>
              <a:rPr lang="en-IN" sz="2200" b="0" i="0" dirty="0">
                <a:solidFill>
                  <a:srgbClr val="171717"/>
                </a:solidFill>
                <a:effectLst/>
                <a:latin typeface="Segoe UI" panose="020B0502040204020203" pitchFamily="34" charset="0"/>
              </a:rPr>
              <a:t> security platform;</a:t>
            </a:r>
          </a:p>
          <a:p>
            <a:r>
              <a:rPr lang="en-IN" sz="2200" b="0" i="0" dirty="0">
                <a:solidFill>
                  <a:srgbClr val="171717"/>
                </a:solidFill>
                <a:effectLst/>
                <a:latin typeface="Segoe UI" panose="020B0502040204020203" pitchFamily="34" charset="0"/>
              </a:rPr>
              <a:t>Azure activity logs;</a:t>
            </a:r>
          </a:p>
          <a:p>
            <a:r>
              <a:rPr lang="en-IN" sz="2200" b="0" i="0" dirty="0">
                <a:solidFill>
                  <a:srgbClr val="171717"/>
                </a:solidFill>
                <a:effectLst/>
                <a:latin typeface="Segoe UI" panose="020B0502040204020203" pitchFamily="34" charset="0"/>
              </a:rPr>
              <a:t>Azure Active Directory (Azure AD) audit reports;</a:t>
            </a:r>
          </a:p>
          <a:p>
            <a:r>
              <a:rPr lang="en-IN" sz="2200" b="0" i="0" dirty="0">
                <a:solidFill>
                  <a:srgbClr val="171717"/>
                </a:solidFill>
                <a:effectLst/>
                <a:latin typeface="Segoe UI" panose="020B0502040204020203" pitchFamily="34" charset="0"/>
              </a:rPr>
              <a:t>Azure diagnostic services, logs, and metrics; Azure Key Vault audit events; network security group (NSG) flow logs; and event logs;</a:t>
            </a:r>
          </a:p>
          <a:p>
            <a:r>
              <a:rPr lang="en-IN" sz="2200" b="0" i="0" dirty="0">
                <a:solidFill>
                  <a:srgbClr val="171717"/>
                </a:solidFill>
                <a:effectLst/>
                <a:latin typeface="Segoe UI" panose="020B0502040204020203" pitchFamily="34" charset="0"/>
              </a:rPr>
              <a:t>Azure Monitor, Azure Network Watcher, Azure Security </a:t>
            </a:r>
            <a:r>
              <a:rPr lang="en-IN" sz="2200" b="0" i="0" dirty="0" err="1">
                <a:solidFill>
                  <a:srgbClr val="171717"/>
                </a:solidFill>
                <a:effectLst/>
                <a:latin typeface="Segoe UI" panose="020B0502040204020203" pitchFamily="34" charset="0"/>
              </a:rPr>
              <a:t>Center</a:t>
            </a:r>
            <a:r>
              <a:rPr lang="en-IN" sz="2200" b="0" i="0" dirty="0">
                <a:solidFill>
                  <a:srgbClr val="171717"/>
                </a:solidFill>
                <a:effectLst/>
                <a:latin typeface="Segoe UI" panose="020B0502040204020203" pitchFamily="34" charset="0"/>
              </a:rPr>
              <a:t> and Azure Sentinel;</a:t>
            </a:r>
          </a:p>
          <a:p>
            <a:endParaRPr lang="en-IN" dirty="0"/>
          </a:p>
        </p:txBody>
      </p:sp>
    </p:spTree>
    <p:extLst>
      <p:ext uri="{BB962C8B-B14F-4D97-AF65-F5344CB8AC3E}">
        <p14:creationId xmlns:p14="http://schemas.microsoft.com/office/powerpoint/2010/main" val="2373377191"/>
      </p:ext>
    </p:extLst>
  </p:cSld>
  <p:clrMapOvr>
    <a:masterClrMapping/>
  </p:clrMapOvr>
  <p:transition spd="slow">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BAEAC-74AC-8D4F-B58C-C408328D01C5}"/>
              </a:ext>
            </a:extLst>
          </p:cNvPr>
          <p:cNvSpPr>
            <a:spLocks noGrp="1"/>
          </p:cNvSpPr>
          <p:nvPr>
            <p:ph type="title"/>
          </p:nvPr>
        </p:nvSpPr>
        <p:spPr/>
        <p:txBody>
          <a:bodyPr/>
          <a:lstStyle/>
          <a:p>
            <a:r>
              <a:rPr lang="en-RO" dirty="0"/>
              <a:t>Built-in Security Monitoring</a:t>
            </a:r>
          </a:p>
        </p:txBody>
      </p:sp>
      <p:pic>
        <p:nvPicPr>
          <p:cNvPr id="5" name="Picture 4">
            <a:extLst>
              <a:ext uri="{FF2B5EF4-FFF2-40B4-BE49-F238E27FC236}">
                <a16:creationId xmlns:a16="http://schemas.microsoft.com/office/drawing/2014/main" id="{6E435F1B-BF97-5845-A521-0405A3DAF39E}"/>
              </a:ext>
            </a:extLst>
          </p:cNvPr>
          <p:cNvPicPr>
            <a:picLocks noChangeAspect="1"/>
          </p:cNvPicPr>
          <p:nvPr/>
        </p:nvPicPr>
        <p:blipFill>
          <a:blip r:embed="rId2"/>
          <a:stretch>
            <a:fillRect/>
          </a:stretch>
        </p:blipFill>
        <p:spPr>
          <a:xfrm>
            <a:off x="4211353" y="1340590"/>
            <a:ext cx="3769293" cy="5462908"/>
          </a:xfrm>
          <a:prstGeom prst="rect">
            <a:avLst/>
          </a:prstGeom>
        </p:spPr>
      </p:pic>
    </p:spTree>
    <p:extLst>
      <p:ext uri="{BB962C8B-B14F-4D97-AF65-F5344CB8AC3E}">
        <p14:creationId xmlns:p14="http://schemas.microsoft.com/office/powerpoint/2010/main" val="825000693"/>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A56CE-8532-4FFA-97F3-2431889D53A8}"/>
              </a:ext>
            </a:extLst>
          </p:cNvPr>
          <p:cNvSpPr>
            <a:spLocks noGrp="1"/>
          </p:cNvSpPr>
          <p:nvPr>
            <p:ph type="title"/>
          </p:nvPr>
        </p:nvSpPr>
        <p:spPr/>
        <p:txBody>
          <a:bodyPr>
            <a:normAutofit/>
          </a:bodyPr>
          <a:lstStyle/>
          <a:p>
            <a:r>
              <a:rPr lang="en-IN" sz="3200" dirty="0">
                <a:latin typeface="SegoeUI-Light"/>
              </a:rPr>
              <a:t>P</a:t>
            </a:r>
            <a:r>
              <a:rPr lang="en-IN" sz="3200" b="0" i="0" u="none" strike="noStrike" baseline="0" dirty="0">
                <a:latin typeface="SegoeUI-Light"/>
              </a:rPr>
              <a:t>illars of a Well Designed Application</a:t>
            </a:r>
            <a:endParaRPr lang="en-IN" sz="6000" dirty="0"/>
          </a:p>
        </p:txBody>
      </p:sp>
      <p:sp>
        <p:nvSpPr>
          <p:cNvPr id="3" name="Content Placeholder 2">
            <a:extLst>
              <a:ext uri="{FF2B5EF4-FFF2-40B4-BE49-F238E27FC236}">
                <a16:creationId xmlns:a16="http://schemas.microsoft.com/office/drawing/2014/main" id="{AC3D1BF0-3CFC-4266-8A8D-A594E9C12D8B}"/>
              </a:ext>
            </a:extLst>
          </p:cNvPr>
          <p:cNvSpPr>
            <a:spLocks noGrp="1"/>
          </p:cNvSpPr>
          <p:nvPr>
            <p:ph idx="1"/>
          </p:nvPr>
        </p:nvSpPr>
        <p:spPr/>
        <p:txBody>
          <a:bodyPr>
            <a:normAutofit/>
          </a:bodyPr>
          <a:lstStyle/>
          <a:p>
            <a:pPr marL="0" indent="0">
              <a:buClr>
                <a:srgbClr val="0070C0"/>
              </a:buClr>
              <a:buNone/>
            </a:pPr>
            <a:r>
              <a:rPr lang="en-IN" sz="2800" b="0" i="0" u="none" strike="noStrike" baseline="0" dirty="0">
                <a:solidFill>
                  <a:schemeClr val="tx1"/>
                </a:solidFill>
                <a:latin typeface="SegoeUI-Semilight"/>
              </a:rPr>
              <a:t>Scalability, availability, resiliency, management, and security are the five pillars of quality software. </a:t>
            </a:r>
          </a:p>
          <a:p>
            <a:pPr marL="0" indent="0">
              <a:buClr>
                <a:srgbClr val="0070C0"/>
              </a:buClr>
              <a:buNone/>
            </a:pPr>
            <a:r>
              <a:rPr lang="en-IN" sz="2800" b="0" i="0" u="none" strike="noStrike" baseline="0" dirty="0">
                <a:solidFill>
                  <a:schemeClr val="tx1"/>
                </a:solidFill>
                <a:latin typeface="SegoeUI-Semilight"/>
              </a:rPr>
              <a:t>Focusing on these pillars will help you design a successful cloud application. </a:t>
            </a:r>
            <a:endParaRPr lang="en-IN" sz="2800" dirty="0">
              <a:solidFill>
                <a:schemeClr val="tx1"/>
              </a:solidFill>
            </a:endParaRPr>
          </a:p>
        </p:txBody>
      </p:sp>
      <p:graphicFrame>
        <p:nvGraphicFramePr>
          <p:cNvPr id="9" name="Diagram 8">
            <a:extLst>
              <a:ext uri="{FF2B5EF4-FFF2-40B4-BE49-F238E27FC236}">
                <a16:creationId xmlns:a16="http://schemas.microsoft.com/office/drawing/2014/main" id="{270D2DC6-FA3D-43F5-9BF0-95B136FFCC64}"/>
              </a:ext>
            </a:extLst>
          </p:cNvPr>
          <p:cNvGraphicFramePr/>
          <p:nvPr>
            <p:extLst>
              <p:ext uri="{D42A27DB-BD31-4B8C-83A1-F6EECF244321}">
                <p14:modId xmlns:p14="http://schemas.microsoft.com/office/powerpoint/2010/main" val="3550282324"/>
              </p:ext>
            </p:extLst>
          </p:nvPr>
        </p:nvGraphicFramePr>
        <p:xfrm>
          <a:off x="1023815" y="3429000"/>
          <a:ext cx="10347569" cy="32399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89473222"/>
      </p:ext>
    </p:extLst>
  </p:cSld>
  <p:clrMapOvr>
    <a:masterClrMapping/>
  </p:clrMapOvr>
  <p:transition spd="slow">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ED475-3533-4B93-827C-B1F354E5FB58}"/>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latin typeface="SegoeUI"/>
              </a:rPr>
              <a:t>Monitoring Solutions</a:t>
            </a:r>
          </a:p>
        </p:txBody>
      </p:sp>
      <p:pic>
        <p:nvPicPr>
          <p:cNvPr id="7" name="Content Placeholder 6">
            <a:extLst>
              <a:ext uri="{FF2B5EF4-FFF2-40B4-BE49-F238E27FC236}">
                <a16:creationId xmlns:a16="http://schemas.microsoft.com/office/drawing/2014/main" id="{BC68E775-DA7F-40C0-BE7C-F8BF6927C507}"/>
              </a:ext>
            </a:extLst>
          </p:cNvPr>
          <p:cNvPicPr>
            <a:picLocks noGrp="1" noChangeAspect="1"/>
          </p:cNvPicPr>
          <p:nvPr>
            <p:ph idx="1"/>
          </p:nvPr>
        </p:nvPicPr>
        <p:blipFill>
          <a:blip r:embed="rId3"/>
          <a:stretch>
            <a:fillRect/>
          </a:stretch>
        </p:blipFill>
        <p:spPr>
          <a:xfrm>
            <a:off x="743816" y="1219199"/>
            <a:ext cx="10847606" cy="5486400"/>
          </a:xfrm>
          <a:prstGeom prst="rect">
            <a:avLst/>
          </a:prstGeom>
        </p:spPr>
      </p:pic>
    </p:spTree>
    <p:extLst>
      <p:ext uri="{BB962C8B-B14F-4D97-AF65-F5344CB8AC3E}">
        <p14:creationId xmlns:p14="http://schemas.microsoft.com/office/powerpoint/2010/main" val="713155893"/>
      </p:ext>
    </p:extLst>
  </p:cSld>
  <p:clrMapOvr>
    <a:masterClrMapping/>
  </p:clrMapOvr>
  <p:transition spd="slow">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06049-7C05-4A20-AD0F-49BE57051291}"/>
              </a:ext>
            </a:extLst>
          </p:cNvPr>
          <p:cNvSpPr>
            <a:spLocks noGrp="1"/>
          </p:cNvSpPr>
          <p:nvPr>
            <p:ph type="title"/>
          </p:nvPr>
        </p:nvSpPr>
        <p:spPr/>
        <p:txBody>
          <a:bodyPr/>
          <a:lstStyle/>
          <a:p>
            <a:r>
              <a:rPr lang="en-IN" dirty="0"/>
              <a:t>Design for Security</a:t>
            </a:r>
          </a:p>
        </p:txBody>
      </p:sp>
    </p:spTree>
    <p:extLst>
      <p:ext uri="{BB962C8B-B14F-4D97-AF65-F5344CB8AC3E}">
        <p14:creationId xmlns:p14="http://schemas.microsoft.com/office/powerpoint/2010/main" val="3262995426"/>
      </p:ext>
    </p:extLst>
  </p:cSld>
  <p:clrMapOvr>
    <a:masterClrMapping/>
  </p:clrMapOvr>
  <p:transition spd="slow">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D7A3-5DCB-4637-86CA-865FC015A7DE}"/>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latin typeface="SegoeUI"/>
              </a:rPr>
              <a:t>Design for Security</a:t>
            </a:r>
          </a:p>
        </p:txBody>
      </p:sp>
      <p:sp>
        <p:nvSpPr>
          <p:cNvPr id="3" name="Content Placeholder 2">
            <a:extLst>
              <a:ext uri="{FF2B5EF4-FFF2-40B4-BE49-F238E27FC236}">
                <a16:creationId xmlns:a16="http://schemas.microsoft.com/office/drawing/2014/main" id="{605676BE-09B6-4581-97C4-4A40E9FB77E6}"/>
              </a:ext>
            </a:extLst>
          </p:cNvPr>
          <p:cNvSpPr>
            <a:spLocks noGrp="1"/>
          </p:cNvSpPr>
          <p:nvPr>
            <p:ph idx="1"/>
          </p:nvPr>
        </p:nvSpPr>
        <p:spPr/>
        <p:txBody>
          <a:bodyPr>
            <a:normAutofit/>
          </a:bodyPr>
          <a:lstStyle/>
          <a:p>
            <a:pPr marL="0" indent="0">
              <a:buNone/>
            </a:pPr>
            <a:r>
              <a:rPr lang="en-IN" sz="2800" b="0" i="0" dirty="0">
                <a:solidFill>
                  <a:srgbClr val="171717"/>
                </a:solidFill>
                <a:effectLst/>
                <a:latin typeface="Segoe UI" panose="020B0502040204020203" pitchFamily="34" charset="0"/>
              </a:rPr>
              <a:t>Microsoft Azure provides confidentiality, integrity, and availability of customer data, while also enabling transparent accountability.</a:t>
            </a:r>
            <a:endParaRPr lang="en-IN" sz="2800" dirty="0"/>
          </a:p>
        </p:txBody>
      </p:sp>
    </p:spTree>
    <p:extLst>
      <p:ext uri="{BB962C8B-B14F-4D97-AF65-F5344CB8AC3E}">
        <p14:creationId xmlns:p14="http://schemas.microsoft.com/office/powerpoint/2010/main" val="976277967"/>
      </p:ext>
    </p:extLst>
  </p:cSld>
  <p:clrMapOvr>
    <a:masterClrMapping/>
  </p:clrMapOvr>
  <p:transition spd="slow">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D7A3-5DCB-4637-86CA-865FC015A7DE}"/>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latin typeface="SegoeUI"/>
              </a:rPr>
              <a:t>Design for Security</a:t>
            </a:r>
          </a:p>
        </p:txBody>
      </p:sp>
      <p:sp>
        <p:nvSpPr>
          <p:cNvPr id="3" name="Content Placeholder 2">
            <a:extLst>
              <a:ext uri="{FF2B5EF4-FFF2-40B4-BE49-F238E27FC236}">
                <a16:creationId xmlns:a16="http://schemas.microsoft.com/office/drawing/2014/main" id="{605676BE-09B6-4581-97C4-4A40E9FB77E6}"/>
              </a:ext>
            </a:extLst>
          </p:cNvPr>
          <p:cNvSpPr>
            <a:spLocks noGrp="1"/>
          </p:cNvSpPr>
          <p:nvPr>
            <p:ph idx="1"/>
          </p:nvPr>
        </p:nvSpPr>
        <p:spPr/>
        <p:txBody>
          <a:bodyPr>
            <a:normAutofit/>
          </a:bodyPr>
          <a:lstStyle/>
          <a:p>
            <a:pPr marL="0" indent="0">
              <a:buNone/>
            </a:pPr>
            <a:r>
              <a:rPr lang="en-IN" b="1" i="0" dirty="0">
                <a:solidFill>
                  <a:srgbClr val="171717"/>
                </a:solidFill>
                <a:effectLst/>
                <a:latin typeface="Segoe UI" panose="020B0502040204020203" pitchFamily="34" charset="0"/>
              </a:rPr>
              <a:t>Align Security Priorities to Mission </a:t>
            </a:r>
          </a:p>
          <a:p>
            <a:r>
              <a:rPr lang="en-IN" sz="2200" b="0" i="0" dirty="0">
                <a:solidFill>
                  <a:srgbClr val="171717"/>
                </a:solidFill>
                <a:effectLst/>
                <a:latin typeface="Segoe UI" panose="020B0502040204020203" pitchFamily="34" charset="0"/>
              </a:rPr>
              <a:t>Security resources are almost always limited, so prioritize efforts and assurances by aligning security strategy and technical controls to the business using classification of data and systems.</a:t>
            </a:r>
          </a:p>
          <a:p>
            <a:r>
              <a:rPr lang="en-IN" sz="2200" b="0" i="0" dirty="0">
                <a:solidFill>
                  <a:srgbClr val="171717"/>
                </a:solidFill>
                <a:effectLst/>
                <a:latin typeface="Segoe UI" panose="020B0502040204020203" pitchFamily="34" charset="0"/>
              </a:rPr>
              <a:t>Security resources should be focused first on people and assets (systems, data, accounts, etc.) with intrinsic business value and those with administrative privileges over business critical assets.</a:t>
            </a:r>
            <a:endParaRPr lang="en-IN" sz="2200" dirty="0"/>
          </a:p>
        </p:txBody>
      </p:sp>
    </p:spTree>
    <p:extLst>
      <p:ext uri="{BB962C8B-B14F-4D97-AF65-F5344CB8AC3E}">
        <p14:creationId xmlns:p14="http://schemas.microsoft.com/office/powerpoint/2010/main" val="481219667"/>
      </p:ext>
    </p:extLst>
  </p:cSld>
  <p:clrMapOvr>
    <a:masterClrMapping/>
  </p:clrMapOvr>
  <p:transition spd="slow">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D7A3-5DCB-4637-86CA-865FC015A7DE}"/>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latin typeface="SegoeUI"/>
              </a:rPr>
              <a:t>Design for Security</a:t>
            </a:r>
          </a:p>
        </p:txBody>
      </p:sp>
      <p:sp>
        <p:nvSpPr>
          <p:cNvPr id="3" name="Content Placeholder 2">
            <a:extLst>
              <a:ext uri="{FF2B5EF4-FFF2-40B4-BE49-F238E27FC236}">
                <a16:creationId xmlns:a16="http://schemas.microsoft.com/office/drawing/2014/main" id="{605676BE-09B6-4581-97C4-4A40E9FB77E6}"/>
              </a:ext>
            </a:extLst>
          </p:cNvPr>
          <p:cNvSpPr>
            <a:spLocks noGrp="1"/>
          </p:cNvSpPr>
          <p:nvPr>
            <p:ph idx="1"/>
          </p:nvPr>
        </p:nvSpPr>
        <p:spPr/>
        <p:txBody>
          <a:bodyPr>
            <a:normAutofit/>
          </a:bodyPr>
          <a:lstStyle/>
          <a:p>
            <a:pPr marL="0" indent="0">
              <a:buNone/>
            </a:pPr>
            <a:r>
              <a:rPr lang="en-IN" b="1" i="0" dirty="0">
                <a:solidFill>
                  <a:srgbClr val="171717"/>
                </a:solidFill>
                <a:effectLst/>
                <a:latin typeface="Segoe UI" panose="020B0502040204020203" pitchFamily="34" charset="0"/>
              </a:rPr>
              <a:t>Build a Comprehensive Strategy </a:t>
            </a:r>
          </a:p>
          <a:p>
            <a:r>
              <a:rPr lang="en-IN" sz="2200" b="0" i="0" dirty="0">
                <a:solidFill>
                  <a:srgbClr val="171717"/>
                </a:solidFill>
                <a:effectLst/>
                <a:latin typeface="Segoe UI" panose="020B0502040204020203" pitchFamily="34" charset="0"/>
              </a:rPr>
              <a:t>A security strategy should consider investments in culture, processes, and security controls across all system components. </a:t>
            </a:r>
          </a:p>
          <a:p>
            <a:r>
              <a:rPr lang="en-IN" sz="2200" b="0" i="0" dirty="0">
                <a:solidFill>
                  <a:srgbClr val="171717"/>
                </a:solidFill>
                <a:effectLst/>
                <a:latin typeface="Segoe UI" panose="020B0502040204020203" pitchFamily="34" charset="0"/>
              </a:rPr>
              <a:t>The strategy should also consider security for the full lifecycle of system components including the supply chain of software, hardware, and services.</a:t>
            </a:r>
            <a:endParaRPr lang="en-IN" sz="2200" dirty="0"/>
          </a:p>
        </p:txBody>
      </p:sp>
    </p:spTree>
    <p:extLst>
      <p:ext uri="{BB962C8B-B14F-4D97-AF65-F5344CB8AC3E}">
        <p14:creationId xmlns:p14="http://schemas.microsoft.com/office/powerpoint/2010/main" val="1038780102"/>
      </p:ext>
    </p:extLst>
  </p:cSld>
  <p:clrMapOvr>
    <a:masterClrMapping/>
  </p:clrMapOvr>
  <p:transition spd="slow">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D7A3-5DCB-4637-86CA-865FC015A7DE}"/>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latin typeface="SegoeUI"/>
              </a:rPr>
              <a:t>Design for Security</a:t>
            </a:r>
          </a:p>
        </p:txBody>
      </p:sp>
      <p:sp>
        <p:nvSpPr>
          <p:cNvPr id="3" name="Content Placeholder 2">
            <a:extLst>
              <a:ext uri="{FF2B5EF4-FFF2-40B4-BE49-F238E27FC236}">
                <a16:creationId xmlns:a16="http://schemas.microsoft.com/office/drawing/2014/main" id="{605676BE-09B6-4581-97C4-4A40E9FB77E6}"/>
              </a:ext>
            </a:extLst>
          </p:cNvPr>
          <p:cNvSpPr>
            <a:spLocks noGrp="1"/>
          </p:cNvSpPr>
          <p:nvPr>
            <p:ph idx="1"/>
          </p:nvPr>
        </p:nvSpPr>
        <p:spPr/>
        <p:txBody>
          <a:bodyPr>
            <a:normAutofit/>
          </a:bodyPr>
          <a:lstStyle/>
          <a:p>
            <a:pPr marL="0" indent="0">
              <a:buNone/>
            </a:pPr>
            <a:r>
              <a:rPr lang="en-IN" b="1" i="0" dirty="0">
                <a:solidFill>
                  <a:srgbClr val="171717"/>
                </a:solidFill>
                <a:effectLst/>
                <a:latin typeface="Segoe UI" panose="020B0502040204020203" pitchFamily="34" charset="0"/>
              </a:rPr>
              <a:t>Drive Simplicity </a:t>
            </a:r>
          </a:p>
          <a:p>
            <a:r>
              <a:rPr lang="en-IN" sz="2200" b="0" i="0" dirty="0">
                <a:solidFill>
                  <a:srgbClr val="171717"/>
                </a:solidFill>
                <a:effectLst/>
                <a:latin typeface="Segoe UI" panose="020B0502040204020203" pitchFamily="34" charset="0"/>
              </a:rPr>
              <a:t>Complexity in systems leads to increased human confusion, errors, automation failures, and difficulty of recovering from an issue. </a:t>
            </a:r>
          </a:p>
          <a:p>
            <a:r>
              <a:rPr lang="en-IN" sz="2200" b="0" i="0" dirty="0">
                <a:solidFill>
                  <a:srgbClr val="171717"/>
                </a:solidFill>
                <a:effectLst/>
                <a:latin typeface="Segoe UI" panose="020B0502040204020203" pitchFamily="34" charset="0"/>
              </a:rPr>
              <a:t>Favour simple and consistent architectures and implementations.</a:t>
            </a:r>
            <a:endParaRPr lang="en-IN" sz="2200" dirty="0"/>
          </a:p>
        </p:txBody>
      </p:sp>
    </p:spTree>
    <p:extLst>
      <p:ext uri="{BB962C8B-B14F-4D97-AF65-F5344CB8AC3E}">
        <p14:creationId xmlns:p14="http://schemas.microsoft.com/office/powerpoint/2010/main" val="930944531"/>
      </p:ext>
    </p:extLst>
  </p:cSld>
  <p:clrMapOvr>
    <a:masterClrMapping/>
  </p:clrMapOvr>
  <p:transition spd="slow">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D7A3-5DCB-4637-86CA-865FC015A7DE}"/>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latin typeface="SegoeUI"/>
              </a:rPr>
              <a:t>Design for Security</a:t>
            </a:r>
          </a:p>
        </p:txBody>
      </p:sp>
      <p:sp>
        <p:nvSpPr>
          <p:cNvPr id="3" name="Content Placeholder 2">
            <a:extLst>
              <a:ext uri="{FF2B5EF4-FFF2-40B4-BE49-F238E27FC236}">
                <a16:creationId xmlns:a16="http://schemas.microsoft.com/office/drawing/2014/main" id="{605676BE-09B6-4581-97C4-4A40E9FB77E6}"/>
              </a:ext>
            </a:extLst>
          </p:cNvPr>
          <p:cNvSpPr>
            <a:spLocks noGrp="1"/>
          </p:cNvSpPr>
          <p:nvPr>
            <p:ph idx="1"/>
          </p:nvPr>
        </p:nvSpPr>
        <p:spPr/>
        <p:txBody>
          <a:bodyPr>
            <a:normAutofit/>
          </a:bodyPr>
          <a:lstStyle/>
          <a:p>
            <a:pPr marL="0" indent="0">
              <a:buNone/>
            </a:pPr>
            <a:r>
              <a:rPr lang="en-IN" b="1" i="0" dirty="0">
                <a:solidFill>
                  <a:srgbClr val="171717"/>
                </a:solidFill>
                <a:effectLst/>
                <a:latin typeface="Segoe UI" panose="020B0502040204020203" pitchFamily="34" charset="0"/>
              </a:rPr>
              <a:t>Design for Attackers</a:t>
            </a:r>
          </a:p>
          <a:p>
            <a:r>
              <a:rPr lang="en-IN" sz="2200" b="0" i="0" dirty="0">
                <a:solidFill>
                  <a:srgbClr val="171717"/>
                </a:solidFill>
                <a:effectLst/>
                <a:latin typeface="Segoe UI" panose="020B0502040204020203" pitchFamily="34" charset="0"/>
              </a:rPr>
              <a:t>Your security design and prioritization should be focused on the way attackers see your environment, which is often not the way IT and application teams see it. </a:t>
            </a:r>
          </a:p>
          <a:p>
            <a:r>
              <a:rPr lang="en-IN" sz="2200" b="0" i="0" dirty="0">
                <a:solidFill>
                  <a:srgbClr val="171717"/>
                </a:solidFill>
                <a:effectLst/>
                <a:latin typeface="Segoe UI" panose="020B0502040204020203" pitchFamily="34" charset="0"/>
              </a:rPr>
              <a:t>Inform your security design and test it with </a:t>
            </a:r>
            <a:r>
              <a:rPr lang="en-IN" sz="2200" b="1" i="0" dirty="0">
                <a:solidFill>
                  <a:srgbClr val="171717"/>
                </a:solidFill>
                <a:effectLst/>
                <a:latin typeface="Segoe UI" panose="020B0502040204020203" pitchFamily="34" charset="0"/>
              </a:rPr>
              <a:t>penetration testing</a:t>
            </a:r>
            <a:r>
              <a:rPr lang="en-IN" sz="2200" b="0" i="0" dirty="0">
                <a:solidFill>
                  <a:srgbClr val="171717"/>
                </a:solidFill>
                <a:effectLst/>
                <a:latin typeface="Segoe UI" panose="020B0502040204020203" pitchFamily="34" charset="0"/>
              </a:rPr>
              <a:t> to simulate one-time attacks. </a:t>
            </a:r>
          </a:p>
          <a:p>
            <a:r>
              <a:rPr lang="en-IN" sz="2200" b="0" i="0" dirty="0">
                <a:solidFill>
                  <a:srgbClr val="171717"/>
                </a:solidFill>
                <a:effectLst/>
                <a:latin typeface="Segoe UI" panose="020B0502040204020203" pitchFamily="34" charset="0"/>
              </a:rPr>
              <a:t>Use </a:t>
            </a:r>
            <a:r>
              <a:rPr lang="en-IN" sz="2200" b="1" i="0" dirty="0">
                <a:solidFill>
                  <a:srgbClr val="171717"/>
                </a:solidFill>
                <a:effectLst/>
                <a:latin typeface="Segoe UI" panose="020B0502040204020203" pitchFamily="34" charset="0"/>
              </a:rPr>
              <a:t>red teams</a:t>
            </a:r>
            <a:r>
              <a:rPr lang="en-IN" sz="2200" b="0" i="0" dirty="0">
                <a:solidFill>
                  <a:srgbClr val="171717"/>
                </a:solidFill>
                <a:effectLst/>
                <a:latin typeface="Segoe UI" panose="020B0502040204020203" pitchFamily="34" charset="0"/>
              </a:rPr>
              <a:t> to simulate long-term persistent attack groups.</a:t>
            </a:r>
            <a:endParaRPr lang="en-IN" sz="2200" dirty="0"/>
          </a:p>
        </p:txBody>
      </p:sp>
    </p:spTree>
    <p:extLst>
      <p:ext uri="{BB962C8B-B14F-4D97-AF65-F5344CB8AC3E}">
        <p14:creationId xmlns:p14="http://schemas.microsoft.com/office/powerpoint/2010/main" val="940167221"/>
      </p:ext>
    </p:extLst>
  </p:cSld>
  <p:clrMapOvr>
    <a:masterClrMapping/>
  </p:clrMapOvr>
  <p:transition spd="slow">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D7A3-5DCB-4637-86CA-865FC015A7DE}"/>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latin typeface="SegoeUI"/>
              </a:rPr>
              <a:t>Design for Security</a:t>
            </a:r>
          </a:p>
        </p:txBody>
      </p:sp>
      <p:sp>
        <p:nvSpPr>
          <p:cNvPr id="3" name="Content Placeholder 2">
            <a:extLst>
              <a:ext uri="{FF2B5EF4-FFF2-40B4-BE49-F238E27FC236}">
                <a16:creationId xmlns:a16="http://schemas.microsoft.com/office/drawing/2014/main" id="{605676BE-09B6-4581-97C4-4A40E9FB77E6}"/>
              </a:ext>
            </a:extLst>
          </p:cNvPr>
          <p:cNvSpPr>
            <a:spLocks noGrp="1"/>
          </p:cNvSpPr>
          <p:nvPr>
            <p:ph idx="1"/>
          </p:nvPr>
        </p:nvSpPr>
        <p:spPr/>
        <p:txBody>
          <a:bodyPr>
            <a:normAutofit/>
          </a:bodyPr>
          <a:lstStyle/>
          <a:p>
            <a:pPr marL="0" indent="0">
              <a:buNone/>
            </a:pPr>
            <a:r>
              <a:rPr lang="en-IN" b="1" i="0" dirty="0">
                <a:solidFill>
                  <a:srgbClr val="171717"/>
                </a:solidFill>
                <a:effectLst/>
                <a:latin typeface="Segoe UI" panose="020B0502040204020203" pitchFamily="34" charset="0"/>
              </a:rPr>
              <a:t>Leverage Native Controls </a:t>
            </a:r>
          </a:p>
          <a:p>
            <a:r>
              <a:rPr lang="en-IN" sz="2200" b="0" i="0" dirty="0">
                <a:solidFill>
                  <a:srgbClr val="171717"/>
                </a:solidFill>
                <a:effectLst/>
                <a:latin typeface="Segoe UI" panose="020B0502040204020203" pitchFamily="34" charset="0"/>
              </a:rPr>
              <a:t>Favour native security controls built into cloud services over external controls from third parties. </a:t>
            </a:r>
          </a:p>
          <a:p>
            <a:r>
              <a:rPr lang="en-IN" sz="2200" b="0" i="0" dirty="0">
                <a:solidFill>
                  <a:srgbClr val="171717"/>
                </a:solidFill>
                <a:effectLst/>
                <a:latin typeface="Segoe UI" panose="020B0502040204020203" pitchFamily="34" charset="0"/>
              </a:rPr>
              <a:t>Native security controls are maintained and supported by the service provider, eliminating or reducing effort required to integrate external security tooling and update those integrations over time.</a:t>
            </a:r>
            <a:endParaRPr lang="en-IN" sz="2200" dirty="0"/>
          </a:p>
        </p:txBody>
      </p:sp>
    </p:spTree>
    <p:extLst>
      <p:ext uri="{BB962C8B-B14F-4D97-AF65-F5344CB8AC3E}">
        <p14:creationId xmlns:p14="http://schemas.microsoft.com/office/powerpoint/2010/main" val="24166921"/>
      </p:ext>
    </p:extLst>
  </p:cSld>
  <p:clrMapOvr>
    <a:masterClrMapping/>
  </p:clrMapOvr>
  <p:transition spd="slow">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D7A3-5DCB-4637-86CA-865FC015A7DE}"/>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latin typeface="SegoeUI"/>
              </a:rPr>
              <a:t>Design for Security</a:t>
            </a:r>
          </a:p>
        </p:txBody>
      </p:sp>
      <p:sp>
        <p:nvSpPr>
          <p:cNvPr id="3" name="Content Placeholder 2">
            <a:extLst>
              <a:ext uri="{FF2B5EF4-FFF2-40B4-BE49-F238E27FC236}">
                <a16:creationId xmlns:a16="http://schemas.microsoft.com/office/drawing/2014/main" id="{605676BE-09B6-4581-97C4-4A40E9FB77E6}"/>
              </a:ext>
            </a:extLst>
          </p:cNvPr>
          <p:cNvSpPr>
            <a:spLocks noGrp="1"/>
          </p:cNvSpPr>
          <p:nvPr>
            <p:ph idx="1"/>
          </p:nvPr>
        </p:nvSpPr>
        <p:spPr/>
        <p:txBody>
          <a:bodyPr>
            <a:normAutofit/>
          </a:bodyPr>
          <a:lstStyle/>
          <a:p>
            <a:pPr marL="0" indent="0">
              <a:buNone/>
            </a:pPr>
            <a:r>
              <a:rPr lang="en-IN" b="1" i="0" dirty="0">
                <a:solidFill>
                  <a:srgbClr val="171717"/>
                </a:solidFill>
                <a:effectLst/>
                <a:latin typeface="Segoe UI" panose="020B0502040204020203" pitchFamily="34" charset="0"/>
              </a:rPr>
              <a:t>Use Identity as Primary Access Control </a:t>
            </a:r>
            <a:endParaRPr lang="en-IN" b="1" dirty="0">
              <a:solidFill>
                <a:srgbClr val="171717"/>
              </a:solidFill>
            </a:endParaRPr>
          </a:p>
          <a:p>
            <a:r>
              <a:rPr lang="en-IN" sz="2200" b="0" i="0" dirty="0">
                <a:solidFill>
                  <a:srgbClr val="171717"/>
                </a:solidFill>
                <a:effectLst/>
                <a:latin typeface="Segoe UI" panose="020B0502040204020203" pitchFamily="34" charset="0"/>
              </a:rPr>
              <a:t>Access to resources in cloud architectures is primarily governed by identity-based authentication and authorization for access controls. </a:t>
            </a:r>
          </a:p>
          <a:p>
            <a:r>
              <a:rPr lang="en-IN" sz="2200" b="0" i="0" dirty="0">
                <a:solidFill>
                  <a:srgbClr val="171717"/>
                </a:solidFill>
                <a:effectLst/>
                <a:latin typeface="Segoe UI" panose="020B0502040204020203" pitchFamily="34" charset="0"/>
              </a:rPr>
              <a:t>Your account control strategy should rely on identity systems for controlling access rather than relying on network controls or direct use of cryptographic keys.</a:t>
            </a:r>
            <a:endParaRPr lang="en-IN" sz="2200" dirty="0"/>
          </a:p>
        </p:txBody>
      </p:sp>
    </p:spTree>
    <p:extLst>
      <p:ext uri="{BB962C8B-B14F-4D97-AF65-F5344CB8AC3E}">
        <p14:creationId xmlns:p14="http://schemas.microsoft.com/office/powerpoint/2010/main" val="1865425696"/>
      </p:ext>
    </p:extLst>
  </p:cSld>
  <p:clrMapOvr>
    <a:masterClrMapping/>
  </p:clrMapOvr>
  <p:transition spd="slow">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3F07F-79F9-4A0C-9E0B-90B04FAE01C6}"/>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latin typeface="SegoeUI"/>
              </a:rPr>
              <a:t>Azure Tools: Secure And Protect</a:t>
            </a:r>
          </a:p>
        </p:txBody>
      </p:sp>
      <p:pic>
        <p:nvPicPr>
          <p:cNvPr id="11" name="Content Placeholder 10">
            <a:extLst>
              <a:ext uri="{FF2B5EF4-FFF2-40B4-BE49-F238E27FC236}">
                <a16:creationId xmlns:a16="http://schemas.microsoft.com/office/drawing/2014/main" id="{18FF8F69-E865-4822-880B-7AC298C0DE52}"/>
              </a:ext>
            </a:extLst>
          </p:cNvPr>
          <p:cNvPicPr>
            <a:picLocks noGrp="1" noChangeAspect="1"/>
          </p:cNvPicPr>
          <p:nvPr>
            <p:ph idx="1"/>
          </p:nvPr>
        </p:nvPicPr>
        <p:blipFill>
          <a:blip r:embed="rId3"/>
          <a:stretch>
            <a:fillRect/>
          </a:stretch>
        </p:blipFill>
        <p:spPr>
          <a:xfrm>
            <a:off x="226174" y="1873148"/>
            <a:ext cx="11739652" cy="4014354"/>
          </a:xfrm>
        </p:spPr>
      </p:pic>
    </p:spTree>
    <p:extLst>
      <p:ext uri="{BB962C8B-B14F-4D97-AF65-F5344CB8AC3E}">
        <p14:creationId xmlns:p14="http://schemas.microsoft.com/office/powerpoint/2010/main" val="2600561889"/>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1E3B9-5670-42B5-BC10-79611A518D11}"/>
              </a:ext>
            </a:extLst>
          </p:cNvPr>
          <p:cNvSpPr>
            <a:spLocks noGrp="1"/>
          </p:cNvSpPr>
          <p:nvPr>
            <p:ph type="title"/>
          </p:nvPr>
        </p:nvSpPr>
        <p:spPr/>
        <p:txBody>
          <a:bodyPr/>
          <a:lstStyle/>
          <a:p>
            <a:r>
              <a:rPr lang="en-IN" dirty="0"/>
              <a:t>Design for Scalability</a:t>
            </a:r>
          </a:p>
        </p:txBody>
      </p:sp>
    </p:spTree>
    <p:extLst>
      <p:ext uri="{BB962C8B-B14F-4D97-AF65-F5344CB8AC3E}">
        <p14:creationId xmlns:p14="http://schemas.microsoft.com/office/powerpoint/2010/main" val="2737821328"/>
      </p:ext>
    </p:extLst>
  </p:cSld>
  <p:clrMapOvr>
    <a:masterClrMapping/>
  </p:clrMapOvr>
  <p:transition spd="slow">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2C91A-7282-4A0D-BA03-ECFBB5F79955}"/>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latin typeface="SegoeUI"/>
              </a:rPr>
              <a:t>Azure Tools: Detect Threats</a:t>
            </a:r>
          </a:p>
        </p:txBody>
      </p:sp>
      <p:pic>
        <p:nvPicPr>
          <p:cNvPr id="7" name="Content Placeholder 6">
            <a:extLst>
              <a:ext uri="{FF2B5EF4-FFF2-40B4-BE49-F238E27FC236}">
                <a16:creationId xmlns:a16="http://schemas.microsoft.com/office/drawing/2014/main" id="{910A3355-4319-4127-A7FC-706F3C0B214F}"/>
              </a:ext>
            </a:extLst>
          </p:cNvPr>
          <p:cNvPicPr>
            <a:picLocks noGrp="1" noChangeAspect="1"/>
          </p:cNvPicPr>
          <p:nvPr>
            <p:ph idx="1"/>
          </p:nvPr>
        </p:nvPicPr>
        <p:blipFill>
          <a:blip r:embed="rId3"/>
          <a:stretch>
            <a:fillRect/>
          </a:stretch>
        </p:blipFill>
        <p:spPr>
          <a:xfrm>
            <a:off x="586611" y="2214130"/>
            <a:ext cx="11018777" cy="3562409"/>
          </a:xfrm>
          <a:prstGeom prst="rect">
            <a:avLst/>
          </a:prstGeom>
        </p:spPr>
      </p:pic>
    </p:spTree>
    <p:extLst>
      <p:ext uri="{BB962C8B-B14F-4D97-AF65-F5344CB8AC3E}">
        <p14:creationId xmlns:p14="http://schemas.microsoft.com/office/powerpoint/2010/main" val="389855978"/>
      </p:ext>
    </p:extLst>
  </p:cSld>
  <p:clrMapOvr>
    <a:masterClrMapping/>
  </p:clrMapOvr>
  <p:transition spd="slow">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2C91A-7282-4A0D-BA03-ECFBB5F79955}"/>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latin typeface="SegoeUI"/>
              </a:rPr>
              <a:t>Azure Tools: Investigate And Respond</a:t>
            </a:r>
          </a:p>
        </p:txBody>
      </p:sp>
      <p:pic>
        <p:nvPicPr>
          <p:cNvPr id="12" name="Content Placeholder 11">
            <a:extLst>
              <a:ext uri="{FF2B5EF4-FFF2-40B4-BE49-F238E27FC236}">
                <a16:creationId xmlns:a16="http://schemas.microsoft.com/office/drawing/2014/main" id="{341CA323-55CB-40BA-A22C-21398AB196DD}"/>
              </a:ext>
            </a:extLst>
          </p:cNvPr>
          <p:cNvPicPr>
            <a:picLocks noGrp="1" noChangeAspect="1"/>
          </p:cNvPicPr>
          <p:nvPr>
            <p:ph idx="1"/>
          </p:nvPr>
        </p:nvPicPr>
        <p:blipFill>
          <a:blip r:embed="rId3"/>
          <a:stretch>
            <a:fillRect/>
          </a:stretch>
        </p:blipFill>
        <p:spPr>
          <a:xfrm>
            <a:off x="518462" y="2683435"/>
            <a:ext cx="11155075" cy="2562505"/>
          </a:xfrm>
        </p:spPr>
      </p:pic>
    </p:spTree>
    <p:extLst>
      <p:ext uri="{BB962C8B-B14F-4D97-AF65-F5344CB8AC3E}">
        <p14:creationId xmlns:p14="http://schemas.microsoft.com/office/powerpoint/2010/main" val="1552314003"/>
      </p:ext>
    </p:extLst>
  </p:cSld>
  <p:clrMapOvr>
    <a:masterClrMapping/>
  </p:clrMapOvr>
  <p:transition spd="slow">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06049-7C05-4A20-AD0F-49BE57051291}"/>
              </a:ext>
            </a:extLst>
          </p:cNvPr>
          <p:cNvSpPr>
            <a:spLocks noGrp="1"/>
          </p:cNvSpPr>
          <p:nvPr>
            <p:ph type="title"/>
          </p:nvPr>
        </p:nvSpPr>
        <p:spPr/>
        <p:txBody>
          <a:bodyPr/>
          <a:lstStyle/>
          <a:p>
            <a:r>
              <a:rPr lang="en-IN" dirty="0"/>
              <a:t>Case Studies</a:t>
            </a:r>
          </a:p>
        </p:txBody>
      </p:sp>
    </p:spTree>
    <p:extLst>
      <p:ext uri="{BB962C8B-B14F-4D97-AF65-F5344CB8AC3E}">
        <p14:creationId xmlns:p14="http://schemas.microsoft.com/office/powerpoint/2010/main" val="1047787633"/>
      </p:ext>
    </p:extLst>
  </p:cSld>
  <p:clrMapOvr>
    <a:masterClrMapping/>
  </p:clrMapOvr>
  <p:transition spd="slow">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586C1-5C94-294D-A80B-95CB673D195E}"/>
              </a:ext>
            </a:extLst>
          </p:cNvPr>
          <p:cNvSpPr>
            <a:spLocks noGrp="1"/>
          </p:cNvSpPr>
          <p:nvPr>
            <p:ph type="title"/>
          </p:nvPr>
        </p:nvSpPr>
        <p:spPr/>
        <p:txBody>
          <a:bodyPr/>
          <a:lstStyle/>
          <a:p>
            <a:r>
              <a:rPr lang="en-RO" dirty="0"/>
              <a:t>Enterprise File Transfer</a:t>
            </a:r>
          </a:p>
        </p:txBody>
      </p:sp>
      <p:sp>
        <p:nvSpPr>
          <p:cNvPr id="10" name="Content Placeholder 9">
            <a:extLst>
              <a:ext uri="{FF2B5EF4-FFF2-40B4-BE49-F238E27FC236}">
                <a16:creationId xmlns:a16="http://schemas.microsoft.com/office/drawing/2014/main" id="{DBE9F947-9A0A-5E46-9721-2A3A30070AEA}"/>
              </a:ext>
            </a:extLst>
          </p:cNvPr>
          <p:cNvSpPr>
            <a:spLocks noGrp="1"/>
          </p:cNvSpPr>
          <p:nvPr>
            <p:ph idx="1"/>
          </p:nvPr>
        </p:nvSpPr>
        <p:spPr/>
        <p:txBody>
          <a:bodyPr/>
          <a:lstStyle/>
          <a:p>
            <a:endParaRPr lang="en-RO" dirty="0"/>
          </a:p>
        </p:txBody>
      </p:sp>
      <p:pic>
        <p:nvPicPr>
          <p:cNvPr id="9" name="Picture 8">
            <a:extLst>
              <a:ext uri="{FF2B5EF4-FFF2-40B4-BE49-F238E27FC236}">
                <a16:creationId xmlns:a16="http://schemas.microsoft.com/office/drawing/2014/main" id="{0BB87C6A-F010-A743-A167-C4A59EE6DD8D}"/>
              </a:ext>
            </a:extLst>
          </p:cNvPr>
          <p:cNvPicPr>
            <a:picLocks noChangeAspect="1"/>
          </p:cNvPicPr>
          <p:nvPr/>
        </p:nvPicPr>
        <p:blipFill rotWithShape="1">
          <a:blip r:embed="rId2">
            <a:extLst>
              <a:ext uri="{28A0092B-C50C-407E-A947-70E740481C1C}">
                <a14:useLocalDpi xmlns:a14="http://schemas.microsoft.com/office/drawing/2010/main" val="0"/>
              </a:ext>
            </a:extLst>
          </a:blip>
          <a:srcRect t="8716" b="14509"/>
          <a:stretch/>
        </p:blipFill>
        <p:spPr>
          <a:xfrm>
            <a:off x="544425" y="1371600"/>
            <a:ext cx="11103149" cy="5265272"/>
          </a:xfrm>
          <a:prstGeom prst="rect">
            <a:avLst/>
          </a:prstGeom>
        </p:spPr>
      </p:pic>
    </p:spTree>
    <p:extLst>
      <p:ext uri="{BB962C8B-B14F-4D97-AF65-F5344CB8AC3E}">
        <p14:creationId xmlns:p14="http://schemas.microsoft.com/office/powerpoint/2010/main" val="3087935730"/>
      </p:ext>
    </p:extLst>
  </p:cSld>
  <p:clrMapOvr>
    <a:masterClrMapping/>
  </p:clrMapOvr>
  <p:transition spd="slow">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DABD2-E2A7-364C-ABF7-F320E1F51116}"/>
              </a:ext>
            </a:extLst>
          </p:cNvPr>
          <p:cNvSpPr>
            <a:spLocks noGrp="1"/>
          </p:cNvSpPr>
          <p:nvPr>
            <p:ph type="title"/>
          </p:nvPr>
        </p:nvSpPr>
        <p:spPr/>
        <p:txBody>
          <a:bodyPr/>
          <a:lstStyle/>
          <a:p>
            <a:r>
              <a:rPr lang="en-RO" dirty="0"/>
              <a:t>Fintech Software</a:t>
            </a:r>
          </a:p>
        </p:txBody>
      </p:sp>
      <p:pic>
        <p:nvPicPr>
          <p:cNvPr id="7" name="Content Placeholder 6">
            <a:extLst>
              <a:ext uri="{FF2B5EF4-FFF2-40B4-BE49-F238E27FC236}">
                <a16:creationId xmlns:a16="http://schemas.microsoft.com/office/drawing/2014/main" id="{ABF22D69-532E-6347-AED1-E2A8A17498D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3542" b="2488"/>
          <a:stretch/>
        </p:blipFill>
        <p:spPr>
          <a:xfrm>
            <a:off x="1720326" y="1228164"/>
            <a:ext cx="8751347" cy="5477435"/>
          </a:xfrm>
        </p:spPr>
      </p:pic>
    </p:spTree>
    <p:extLst>
      <p:ext uri="{BB962C8B-B14F-4D97-AF65-F5344CB8AC3E}">
        <p14:creationId xmlns:p14="http://schemas.microsoft.com/office/powerpoint/2010/main" val="3143777508"/>
      </p:ext>
    </p:extLst>
  </p:cSld>
  <p:clrMapOvr>
    <a:masterClrMapping/>
  </p:clrMapOvr>
  <p:transition spd="slow">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EFA20-D3F0-D645-A3B1-4260CC8A1063}"/>
              </a:ext>
            </a:extLst>
          </p:cNvPr>
          <p:cNvSpPr>
            <a:spLocks noGrp="1"/>
          </p:cNvSpPr>
          <p:nvPr>
            <p:ph type="title"/>
          </p:nvPr>
        </p:nvSpPr>
        <p:spPr/>
        <p:txBody>
          <a:bodyPr/>
          <a:lstStyle/>
          <a:p>
            <a:r>
              <a:rPr lang="en-RO" dirty="0"/>
              <a:t>Personal Finance Management Software</a:t>
            </a:r>
          </a:p>
        </p:txBody>
      </p:sp>
      <p:pic>
        <p:nvPicPr>
          <p:cNvPr id="6" name="Picture 5">
            <a:extLst>
              <a:ext uri="{FF2B5EF4-FFF2-40B4-BE49-F238E27FC236}">
                <a16:creationId xmlns:a16="http://schemas.microsoft.com/office/drawing/2014/main" id="{78832D69-FD88-9E48-86E9-23E89D356312}"/>
              </a:ext>
            </a:extLst>
          </p:cNvPr>
          <p:cNvPicPr>
            <a:picLocks noChangeAspect="1"/>
          </p:cNvPicPr>
          <p:nvPr/>
        </p:nvPicPr>
        <p:blipFill>
          <a:blip r:embed="rId2"/>
          <a:stretch>
            <a:fillRect/>
          </a:stretch>
        </p:blipFill>
        <p:spPr>
          <a:xfrm>
            <a:off x="1861102" y="1332753"/>
            <a:ext cx="8469796" cy="5372846"/>
          </a:xfrm>
          <a:prstGeom prst="rect">
            <a:avLst/>
          </a:prstGeom>
        </p:spPr>
      </p:pic>
    </p:spTree>
    <p:extLst>
      <p:ext uri="{BB962C8B-B14F-4D97-AF65-F5344CB8AC3E}">
        <p14:creationId xmlns:p14="http://schemas.microsoft.com/office/powerpoint/2010/main" val="2332254044"/>
      </p:ext>
    </p:extLst>
  </p:cSld>
  <p:clrMapOvr>
    <a:masterClrMapping/>
  </p:clrMapOvr>
  <p:transition spd="slow">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FEB2E-1CA7-481A-B6FA-FB99FE055131}"/>
              </a:ext>
            </a:extLst>
          </p:cNvPr>
          <p:cNvSpPr>
            <a:spLocks noGrp="1"/>
          </p:cNvSpPr>
          <p:nvPr>
            <p:ph type="title"/>
          </p:nvPr>
        </p:nvSpPr>
        <p:spPr/>
        <p:txBody>
          <a:bodyPr vert="horz" lIns="91440" tIns="45720" rIns="91440" bIns="45720" rtlCol="0" anchor="b">
            <a:normAutofit fontScale="90000"/>
          </a:bodyPr>
          <a:lstStyle/>
          <a:p>
            <a:r>
              <a:rPr lang="en-US" sz="5400" dirty="0">
                <a:latin typeface="Segoe UI" pitchFamily="34" charset="0"/>
              </a:rPr>
              <a:t>Thank You!</a:t>
            </a:r>
            <a:br>
              <a:rPr lang="en-US" sz="5400" dirty="0">
                <a:latin typeface="Segoe UI" pitchFamily="34" charset="0"/>
              </a:rPr>
            </a:br>
            <a:r>
              <a:rPr lang="en-US" dirty="0">
                <a:latin typeface="Segoe UI" pitchFamily="34" charset="0"/>
              </a:rPr>
              <a:t>Open Discussion &amp; Questions</a:t>
            </a:r>
            <a:r>
              <a:rPr lang="en-US" sz="5400" dirty="0">
                <a:latin typeface="Segoe UI" pitchFamily="34" charset="0"/>
              </a:rPr>
              <a:t> </a:t>
            </a:r>
          </a:p>
        </p:txBody>
      </p:sp>
    </p:spTree>
    <p:extLst>
      <p:ext uri="{BB962C8B-B14F-4D97-AF65-F5344CB8AC3E}">
        <p14:creationId xmlns:p14="http://schemas.microsoft.com/office/powerpoint/2010/main" val="1857886344"/>
      </p:ext>
    </p:extLst>
  </p:cSld>
  <p:clrMapOvr>
    <a:masterClrMapping/>
  </p:clrMapOvr>
  <p:transition spd="slow">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D7A3-5DCB-4637-86CA-865FC015A7DE}"/>
              </a:ext>
            </a:extLst>
          </p:cNvPr>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IN" dirty="0">
                <a:latin typeface="SegoeUI"/>
              </a:rPr>
              <a:t>Design Challenge</a:t>
            </a:r>
          </a:p>
        </p:txBody>
      </p:sp>
      <p:pic>
        <p:nvPicPr>
          <p:cNvPr id="9" name="Graphic 8" descr="Playbook">
            <a:extLst>
              <a:ext uri="{FF2B5EF4-FFF2-40B4-BE49-F238E27FC236}">
                <a16:creationId xmlns:a16="http://schemas.microsoft.com/office/drawing/2014/main" id="{C8A61F81-D049-2941-943D-08DE1CCAC7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00097" y="1713984"/>
            <a:ext cx="3728885" cy="3728885"/>
          </a:xfrm>
          <a:prstGeom prst="rect">
            <a:avLst/>
          </a:prstGeom>
        </p:spPr>
      </p:pic>
    </p:spTree>
    <p:extLst>
      <p:ext uri="{BB962C8B-B14F-4D97-AF65-F5344CB8AC3E}">
        <p14:creationId xmlns:p14="http://schemas.microsoft.com/office/powerpoint/2010/main" val="3666659702"/>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2BE7C-3709-48E9-91A0-7991FB485D1F}"/>
              </a:ext>
            </a:extLst>
          </p:cNvPr>
          <p:cNvSpPr>
            <a:spLocks noGrp="1"/>
          </p:cNvSpPr>
          <p:nvPr>
            <p:ph type="title"/>
          </p:nvPr>
        </p:nvSpPr>
        <p:spPr/>
        <p:txBody>
          <a:bodyPr>
            <a:normAutofit/>
          </a:bodyPr>
          <a:lstStyle/>
          <a:p>
            <a:r>
              <a:rPr lang="en-IN" b="0" i="0" u="none" strike="noStrike" baseline="0" dirty="0">
                <a:latin typeface="SegoeUI-Semilight"/>
              </a:rPr>
              <a:t>Scalability</a:t>
            </a:r>
            <a:endParaRPr lang="en-IN" sz="7200" dirty="0"/>
          </a:p>
        </p:txBody>
      </p:sp>
      <p:sp>
        <p:nvSpPr>
          <p:cNvPr id="3" name="Content Placeholder 2">
            <a:extLst>
              <a:ext uri="{FF2B5EF4-FFF2-40B4-BE49-F238E27FC236}">
                <a16:creationId xmlns:a16="http://schemas.microsoft.com/office/drawing/2014/main" id="{39679D6B-1414-46CA-ABE1-78B6E4494B7E}"/>
              </a:ext>
            </a:extLst>
          </p:cNvPr>
          <p:cNvSpPr>
            <a:spLocks noGrp="1"/>
          </p:cNvSpPr>
          <p:nvPr>
            <p:ph idx="1"/>
          </p:nvPr>
        </p:nvSpPr>
        <p:spPr/>
        <p:txBody>
          <a:bodyPr>
            <a:normAutofit/>
          </a:bodyPr>
          <a:lstStyle/>
          <a:p>
            <a:pPr algn="l"/>
            <a:r>
              <a:rPr lang="en-IN" sz="2800" b="1" i="0" strike="noStrike" baseline="0" dirty="0">
                <a:solidFill>
                  <a:schemeClr val="tx1"/>
                </a:solidFill>
                <a:latin typeface="SegoeUI"/>
              </a:rPr>
              <a:t>Vertical scaling </a:t>
            </a:r>
            <a:r>
              <a:rPr lang="en-IN" sz="2800" b="0" i="0" u="none" strike="noStrike" baseline="0" dirty="0">
                <a:solidFill>
                  <a:schemeClr val="tx1"/>
                </a:solidFill>
                <a:latin typeface="SegoeUI"/>
              </a:rPr>
              <a:t>(scaling up) means increasing the capacity of a resource, for example by using a larger VM size.</a:t>
            </a:r>
          </a:p>
          <a:p>
            <a:pPr algn="l"/>
            <a:r>
              <a:rPr lang="en-IN" sz="2800" b="1" i="0" u="none" strike="noStrike" baseline="0" dirty="0">
                <a:solidFill>
                  <a:schemeClr val="tx1"/>
                </a:solidFill>
                <a:latin typeface="SegoeUI"/>
              </a:rPr>
              <a:t>Horizontal scaling </a:t>
            </a:r>
            <a:r>
              <a:rPr lang="en-IN" sz="2800" b="0" i="0" u="none" strike="noStrike" baseline="0" dirty="0">
                <a:solidFill>
                  <a:schemeClr val="tx1"/>
                </a:solidFill>
                <a:latin typeface="SegoeUI"/>
              </a:rPr>
              <a:t>(scaling out) is adding new instances of a resource, such as VMs or database replicas.</a:t>
            </a:r>
            <a:endParaRPr lang="en-IN" sz="2800" dirty="0">
              <a:solidFill>
                <a:schemeClr val="tx1"/>
              </a:solidFill>
            </a:endParaRPr>
          </a:p>
        </p:txBody>
      </p:sp>
    </p:spTree>
    <p:extLst>
      <p:ext uri="{BB962C8B-B14F-4D97-AF65-F5344CB8AC3E}">
        <p14:creationId xmlns:p14="http://schemas.microsoft.com/office/powerpoint/2010/main" val="739542184"/>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9D312-29FD-4D2F-A002-B9C6FB196F27}"/>
              </a:ext>
            </a:extLst>
          </p:cNvPr>
          <p:cNvSpPr>
            <a:spLocks noGrp="1"/>
          </p:cNvSpPr>
          <p:nvPr>
            <p:ph type="title"/>
          </p:nvPr>
        </p:nvSpPr>
        <p:spPr/>
        <p:txBody>
          <a:bodyPr>
            <a:normAutofit/>
          </a:bodyPr>
          <a:lstStyle/>
          <a:p>
            <a:r>
              <a:rPr lang="en-IN" b="0" i="0" u="none" strike="noStrike" baseline="0" dirty="0">
                <a:latin typeface="SegoeUI"/>
              </a:rPr>
              <a:t>Horizontal</a:t>
            </a:r>
            <a:r>
              <a:rPr lang="en-IN" b="0" i="0" u="none" strike="noStrike" baseline="0" dirty="0">
                <a:solidFill>
                  <a:schemeClr val="tx1"/>
                </a:solidFill>
                <a:latin typeface="SegoeUI"/>
              </a:rPr>
              <a:t> </a:t>
            </a:r>
            <a:r>
              <a:rPr lang="en-IN" b="0" i="0" u="none" strike="noStrike" baseline="0" dirty="0">
                <a:latin typeface="SegoeUI"/>
              </a:rPr>
              <a:t>Scaling</a:t>
            </a:r>
            <a:endParaRPr lang="en-IN" sz="7200" dirty="0"/>
          </a:p>
        </p:txBody>
      </p:sp>
      <p:sp>
        <p:nvSpPr>
          <p:cNvPr id="3" name="Content Placeholder 2">
            <a:extLst>
              <a:ext uri="{FF2B5EF4-FFF2-40B4-BE49-F238E27FC236}">
                <a16:creationId xmlns:a16="http://schemas.microsoft.com/office/drawing/2014/main" id="{CF795590-CDD1-4938-B314-F61DF95D77B0}"/>
              </a:ext>
            </a:extLst>
          </p:cNvPr>
          <p:cNvSpPr>
            <a:spLocks noGrp="1"/>
          </p:cNvSpPr>
          <p:nvPr>
            <p:ph idx="1"/>
          </p:nvPr>
        </p:nvSpPr>
        <p:spPr/>
        <p:txBody>
          <a:bodyPr>
            <a:normAutofit/>
          </a:bodyPr>
          <a:lstStyle/>
          <a:p>
            <a:pPr algn="l"/>
            <a:r>
              <a:rPr lang="en-IN" sz="2400" b="0" i="0" u="none" strike="noStrike" baseline="0" dirty="0">
                <a:solidFill>
                  <a:schemeClr val="tx1"/>
                </a:solidFill>
                <a:latin typeface="SegoeUI"/>
              </a:rPr>
              <a:t>True cloud scale. Applications can be designed to run on hundreds or even thousands of nodes, reaching scales that are not possible on a single node.</a:t>
            </a:r>
          </a:p>
          <a:p>
            <a:pPr algn="l"/>
            <a:r>
              <a:rPr lang="en-IN" sz="2400" b="0" i="0" u="none" strike="noStrike" baseline="0" dirty="0">
                <a:solidFill>
                  <a:schemeClr val="tx1"/>
                </a:solidFill>
                <a:latin typeface="SegoeUI"/>
              </a:rPr>
              <a:t>Horizontal scale is elastic. You can add more instances if load increases, or remove them during quieter periods.</a:t>
            </a:r>
          </a:p>
          <a:p>
            <a:pPr algn="l"/>
            <a:r>
              <a:rPr lang="en-IN" sz="2400" b="0" i="0" u="none" strike="noStrike" baseline="0" dirty="0">
                <a:solidFill>
                  <a:schemeClr val="tx1"/>
                </a:solidFill>
                <a:latin typeface="SegoeUI"/>
              </a:rPr>
              <a:t>Scaling out can be triggered automatically, either on a schedule or in response to changes in load.</a:t>
            </a:r>
            <a:endParaRPr lang="en-IN" sz="2400" dirty="0">
              <a:solidFill>
                <a:schemeClr val="tx1"/>
              </a:solidFill>
            </a:endParaRPr>
          </a:p>
        </p:txBody>
      </p:sp>
    </p:spTree>
    <p:extLst>
      <p:ext uri="{BB962C8B-B14F-4D97-AF65-F5344CB8AC3E}">
        <p14:creationId xmlns:p14="http://schemas.microsoft.com/office/powerpoint/2010/main" val="1851355048"/>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9D312-29FD-4D2F-A002-B9C6FB196F27}"/>
              </a:ext>
            </a:extLst>
          </p:cNvPr>
          <p:cNvSpPr>
            <a:spLocks noGrp="1"/>
          </p:cNvSpPr>
          <p:nvPr>
            <p:ph type="title"/>
          </p:nvPr>
        </p:nvSpPr>
        <p:spPr/>
        <p:txBody>
          <a:bodyPr>
            <a:normAutofit/>
          </a:bodyPr>
          <a:lstStyle/>
          <a:p>
            <a:r>
              <a:rPr lang="en-IN" b="0" i="0" u="none" strike="noStrike" baseline="0" dirty="0">
                <a:latin typeface="SegoeUI"/>
              </a:rPr>
              <a:t>Horizontal Scaling</a:t>
            </a:r>
            <a:endParaRPr lang="en-IN" sz="7200" dirty="0"/>
          </a:p>
        </p:txBody>
      </p:sp>
      <p:sp>
        <p:nvSpPr>
          <p:cNvPr id="3" name="Content Placeholder 2">
            <a:extLst>
              <a:ext uri="{FF2B5EF4-FFF2-40B4-BE49-F238E27FC236}">
                <a16:creationId xmlns:a16="http://schemas.microsoft.com/office/drawing/2014/main" id="{CF795590-CDD1-4938-B314-F61DF95D77B0}"/>
              </a:ext>
            </a:extLst>
          </p:cNvPr>
          <p:cNvSpPr>
            <a:spLocks noGrp="1"/>
          </p:cNvSpPr>
          <p:nvPr>
            <p:ph idx="1"/>
          </p:nvPr>
        </p:nvSpPr>
        <p:spPr/>
        <p:txBody>
          <a:bodyPr>
            <a:normAutofit/>
          </a:bodyPr>
          <a:lstStyle/>
          <a:p>
            <a:pPr algn="l"/>
            <a:r>
              <a:rPr lang="en-IN" sz="2400" b="0" i="0" u="none" strike="noStrike" baseline="0" dirty="0">
                <a:solidFill>
                  <a:schemeClr val="tx1"/>
                </a:solidFill>
                <a:latin typeface="SegoeUI"/>
              </a:rPr>
              <a:t>Scaling out may be cheaper than scaling up. Running several small VMs can cost less than a single large VM.</a:t>
            </a:r>
          </a:p>
          <a:p>
            <a:pPr algn="l"/>
            <a:r>
              <a:rPr lang="en-IN" sz="2400" b="0" i="0" u="none" strike="noStrike" baseline="0" dirty="0">
                <a:solidFill>
                  <a:schemeClr val="tx1"/>
                </a:solidFill>
                <a:latin typeface="SegoeUI"/>
              </a:rPr>
              <a:t>Horizontal scaling can also improve resiliency, by adding redundancy. If an instance goes down, the application keeps running.</a:t>
            </a:r>
            <a:endParaRPr lang="en-IN" sz="3200" dirty="0">
              <a:solidFill>
                <a:schemeClr val="tx1"/>
              </a:solidFill>
            </a:endParaRPr>
          </a:p>
        </p:txBody>
      </p:sp>
    </p:spTree>
    <p:extLst>
      <p:ext uri="{BB962C8B-B14F-4D97-AF65-F5344CB8AC3E}">
        <p14:creationId xmlns:p14="http://schemas.microsoft.com/office/powerpoint/2010/main" val="3212964902"/>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9D312-29FD-4D2F-A002-B9C6FB196F27}"/>
              </a:ext>
            </a:extLst>
          </p:cNvPr>
          <p:cNvSpPr>
            <a:spLocks noGrp="1"/>
          </p:cNvSpPr>
          <p:nvPr>
            <p:ph type="title"/>
          </p:nvPr>
        </p:nvSpPr>
        <p:spPr/>
        <p:txBody>
          <a:bodyPr>
            <a:normAutofit/>
          </a:bodyPr>
          <a:lstStyle/>
          <a:p>
            <a:r>
              <a:rPr lang="en-IN" b="0" i="0" u="none" strike="noStrike" baseline="0" dirty="0">
                <a:latin typeface="SegoeUI"/>
              </a:rPr>
              <a:t>Horizontal Scaling</a:t>
            </a:r>
            <a:endParaRPr lang="en-IN" sz="7200" dirty="0"/>
          </a:p>
        </p:txBody>
      </p:sp>
      <p:sp>
        <p:nvSpPr>
          <p:cNvPr id="3" name="Content Placeholder 2">
            <a:extLst>
              <a:ext uri="{FF2B5EF4-FFF2-40B4-BE49-F238E27FC236}">
                <a16:creationId xmlns:a16="http://schemas.microsoft.com/office/drawing/2014/main" id="{CF795590-CDD1-4938-B314-F61DF95D77B0}"/>
              </a:ext>
            </a:extLst>
          </p:cNvPr>
          <p:cNvSpPr>
            <a:spLocks noGrp="1"/>
          </p:cNvSpPr>
          <p:nvPr>
            <p:ph idx="1"/>
          </p:nvPr>
        </p:nvSpPr>
        <p:spPr/>
        <p:txBody>
          <a:bodyPr>
            <a:normAutofit/>
          </a:bodyPr>
          <a:lstStyle/>
          <a:p>
            <a:pPr algn="l"/>
            <a:r>
              <a:rPr lang="en-IN" sz="2400" b="0" i="0" u="none" strike="noStrike" baseline="0" dirty="0">
                <a:solidFill>
                  <a:schemeClr val="tx1"/>
                </a:solidFill>
                <a:latin typeface="SegoeUI"/>
              </a:rPr>
              <a:t>Scaling out may be cheaper than scaling up. Running several small VMs can cost less than a single large VM.</a:t>
            </a:r>
          </a:p>
          <a:p>
            <a:pPr algn="l"/>
            <a:r>
              <a:rPr lang="en-IN" sz="2400" b="0" i="0" u="none" strike="noStrike" baseline="0" dirty="0">
                <a:solidFill>
                  <a:schemeClr val="tx1"/>
                </a:solidFill>
                <a:latin typeface="SegoeUI"/>
              </a:rPr>
              <a:t>Horizontal scaling can also improve resiliency, by adding redundancy. If an instance goes down, the application keeps running.</a:t>
            </a:r>
            <a:endParaRPr lang="en-IN" sz="3200" dirty="0">
              <a:solidFill>
                <a:schemeClr val="tx1"/>
              </a:solidFill>
            </a:endParaRPr>
          </a:p>
        </p:txBody>
      </p:sp>
    </p:spTree>
    <p:extLst>
      <p:ext uri="{BB962C8B-B14F-4D97-AF65-F5344CB8AC3E}">
        <p14:creationId xmlns:p14="http://schemas.microsoft.com/office/powerpoint/2010/main" val="3424123993"/>
      </p:ext>
    </p:extLst>
  </p:cSld>
  <p:clrMapOvr>
    <a:masterClrMapping/>
  </p:clrMapOvr>
  <p:transition spd="slow">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bXRD65o0D0GFddoi9OZFv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CBLA_CGzTEKp_F1tmkHww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ROo8G64zGkKuA9Of3vb1T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CiIzzvVZl0yCiago.jvJq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x7HdmBbreUqd5CCuy6fGV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JDm.Jc5qL0C8b.KDEoZoB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FOuUR8PuUEOol.18EzXc_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Ox7vp82_z0iHZVYpzenjH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OYDIn4eA3028iYg4tqi_n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x7HdmBbreUqd5CCuy6fGVA"/>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_kstudp2nE.MEsGdLgAvM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bXRD65o0D0GFddoi9OZFv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CBLA_CGzTEKp_F1tmkHww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ROo8G64zGkKuA9Of3vb1T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CiIzzvVZl0yCiago.jvJq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JDm.Jc5qL0C8b.KDEoZoB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FOuUR8PuUEOol.18EzXc_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Ox7vp82_z0iHZVYpzenjH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OYDIn4eA3028iYg4tqi_n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Lydt1RAufEC2Oooefq5UU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_kstudp2nE.MEsGdLgAvMA"/>
</p:tagLst>
</file>

<file path=ppt/theme/theme1.xml><?xml version="1.0" encoding="utf-8"?>
<a:theme xmlns:a="http://schemas.openxmlformats.org/drawingml/2006/main" name="Theme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2" id="{95294B26-0988-4F86-BE7C-C8460B942CEA}" vid="{13F6A46C-EBD3-4559-95D1-8ED29C5E9CB9}"/>
    </a:ext>
  </a:extLst>
</a:theme>
</file>

<file path=ppt/theme/theme2.xml><?xml version="1.0" encoding="utf-8"?>
<a:theme xmlns:a="http://schemas.openxmlformats.org/drawingml/2006/main" name="2018">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8" id="{B0E980CD-A54D-4681-878C-2746A87DC6E5}" vid="{62E40539-E070-47D4-8381-3EBCC8F4FC45}"/>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Theme2</Template>
  <TotalTime>6785</TotalTime>
  <Words>4550</Words>
  <Application>Microsoft Macintosh PowerPoint</Application>
  <PresentationFormat>Widescreen</PresentationFormat>
  <Paragraphs>324</Paragraphs>
  <Slides>57</Slides>
  <Notes>35</Notes>
  <HiddenSlides>0</HiddenSlides>
  <MMClips>0</MMClips>
  <ScaleCrop>false</ScaleCrop>
  <HeadingPairs>
    <vt:vector size="8" baseType="variant">
      <vt:variant>
        <vt:lpstr>Fonts Used</vt:lpstr>
      </vt:variant>
      <vt:variant>
        <vt:i4>16</vt:i4>
      </vt:variant>
      <vt:variant>
        <vt:lpstr>Theme</vt:lpstr>
      </vt:variant>
      <vt:variant>
        <vt:i4>5</vt:i4>
      </vt:variant>
      <vt:variant>
        <vt:lpstr>Embedded OLE Servers</vt:lpstr>
      </vt:variant>
      <vt:variant>
        <vt:i4>1</vt:i4>
      </vt:variant>
      <vt:variant>
        <vt:lpstr>Slide Titles</vt:lpstr>
      </vt:variant>
      <vt:variant>
        <vt:i4>57</vt:i4>
      </vt:variant>
    </vt:vector>
  </HeadingPairs>
  <TitlesOfParts>
    <vt:vector size="79" baseType="lpstr">
      <vt:lpstr>-apple-system</vt:lpstr>
      <vt:lpstr>Arial</vt:lpstr>
      <vt:lpstr>Calibri</vt:lpstr>
      <vt:lpstr>Calibri Light</vt:lpstr>
      <vt:lpstr>Mission Gothic Regular</vt:lpstr>
      <vt:lpstr>Segoe Pro</vt:lpstr>
      <vt:lpstr>Segoe UI</vt:lpstr>
      <vt:lpstr>Segoe UI Light</vt:lpstr>
      <vt:lpstr>Segoe UI Semibold</vt:lpstr>
      <vt:lpstr>SegoeUI</vt:lpstr>
      <vt:lpstr>SegoeUI-Bold</vt:lpstr>
      <vt:lpstr>SegoeUI-Light</vt:lpstr>
      <vt:lpstr>SegoeUI-Semilight</vt:lpstr>
      <vt:lpstr>Trebuchet MS</vt:lpstr>
      <vt:lpstr>Webdings</vt:lpstr>
      <vt:lpstr>Wingdings</vt:lpstr>
      <vt:lpstr>Theme2</vt:lpstr>
      <vt:lpstr>2018</vt:lpstr>
      <vt:lpstr>Custom Design</vt:lpstr>
      <vt:lpstr>1_Custom Design</vt:lpstr>
      <vt:lpstr>1_Office Theme</vt:lpstr>
      <vt:lpstr>think-cell Slide</vt:lpstr>
      <vt:lpstr>Global Architect Summit </vt:lpstr>
      <vt:lpstr>Objectives</vt:lpstr>
      <vt:lpstr>About Your Speaker</vt:lpstr>
      <vt:lpstr>Pillars of a Well Designed Application</vt:lpstr>
      <vt:lpstr>Design for Scalability</vt:lpstr>
      <vt:lpstr>Scalability</vt:lpstr>
      <vt:lpstr>Horizontal Scaling</vt:lpstr>
      <vt:lpstr>Horizontal Scaling</vt:lpstr>
      <vt:lpstr>Horizontal Scaling</vt:lpstr>
      <vt:lpstr>Horizontal Scaling</vt:lpstr>
      <vt:lpstr>Vertical Scaling</vt:lpstr>
      <vt:lpstr>Vertical Scaling</vt:lpstr>
      <vt:lpstr>Design for High Availability</vt:lpstr>
      <vt:lpstr>High Availability</vt:lpstr>
      <vt:lpstr>HA Multi-Region Web Application</vt:lpstr>
      <vt:lpstr>HA for Web Application with Relational Database</vt:lpstr>
      <vt:lpstr>HA for Multi-Region N-tier application</vt:lpstr>
      <vt:lpstr>High Availability in Multi-Region Load Balancing</vt:lpstr>
      <vt:lpstr>Design for Resilience</vt:lpstr>
      <vt:lpstr>Resiliency</vt:lpstr>
      <vt:lpstr>Built-in Azure Resilience Services </vt:lpstr>
      <vt:lpstr>Resiliency</vt:lpstr>
      <vt:lpstr>Typical Resilience Pattern for A 3 Tier Application</vt:lpstr>
      <vt:lpstr>Typical Resilience Pattern</vt:lpstr>
      <vt:lpstr>Design for Data</vt:lpstr>
      <vt:lpstr>Traditional RDBMS Workloads</vt:lpstr>
      <vt:lpstr>Big Data Solutions</vt:lpstr>
      <vt:lpstr>Big Data Solutions</vt:lpstr>
      <vt:lpstr>Enterprise Data Warehouse Architecture</vt:lpstr>
      <vt:lpstr>Advanced Analytics Architecture</vt:lpstr>
      <vt:lpstr>Real Time Analytics on Big Data Architecture</vt:lpstr>
      <vt:lpstr>Design for Messaging</vt:lpstr>
      <vt:lpstr>Design for Messaging</vt:lpstr>
      <vt:lpstr>Asynchronous Request-Reply pattern</vt:lpstr>
      <vt:lpstr>Design for Messaging</vt:lpstr>
      <vt:lpstr>Design for Management and Monitoring</vt:lpstr>
      <vt:lpstr>Design for Management and Monitoring</vt:lpstr>
      <vt:lpstr>Design for Management and Monitoring</vt:lpstr>
      <vt:lpstr>Built-in Security Monitoring</vt:lpstr>
      <vt:lpstr>Monitoring Solutions</vt:lpstr>
      <vt:lpstr>Design for Security</vt:lpstr>
      <vt:lpstr>Design for Security</vt:lpstr>
      <vt:lpstr>Design for Security</vt:lpstr>
      <vt:lpstr>Design for Security</vt:lpstr>
      <vt:lpstr>Design for Security</vt:lpstr>
      <vt:lpstr>Design for Security</vt:lpstr>
      <vt:lpstr>Design for Security</vt:lpstr>
      <vt:lpstr>Design for Security</vt:lpstr>
      <vt:lpstr>Azure Tools: Secure And Protect</vt:lpstr>
      <vt:lpstr>Azure Tools: Detect Threats</vt:lpstr>
      <vt:lpstr>Azure Tools: Investigate And Respond</vt:lpstr>
      <vt:lpstr>Case Studies</vt:lpstr>
      <vt:lpstr>Enterprise File Transfer</vt:lpstr>
      <vt:lpstr>Fintech Software</vt:lpstr>
      <vt:lpstr>Personal Finance Management Software</vt:lpstr>
      <vt:lpstr>Thank You! Open Discussion &amp; Questions </vt:lpstr>
      <vt:lpstr>Design Challenge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Application Architecture Styles</dc:title>
  <dc:creator>Nabajyoti Boruah</dc:creator>
  <cp:lastModifiedBy>Silviu Niculita</cp:lastModifiedBy>
  <cp:revision>26</cp:revision>
  <dcterms:created xsi:type="dcterms:W3CDTF">2021-04-06T21:46:42Z</dcterms:created>
  <dcterms:modified xsi:type="dcterms:W3CDTF">2021-06-10T19:40:39Z</dcterms:modified>
</cp:coreProperties>
</file>